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99" r:id="rId2"/>
    <p:sldId id="15949" r:id="rId3"/>
    <p:sldId id="15991" r:id="rId4"/>
    <p:sldId id="358" r:id="rId5"/>
    <p:sldId id="431" r:id="rId6"/>
    <p:sldId id="415" r:id="rId7"/>
    <p:sldId id="15992" r:id="rId8"/>
    <p:sldId id="310" r:id="rId9"/>
    <p:sldId id="15963" r:id="rId10"/>
    <p:sldId id="15996" r:id="rId11"/>
    <p:sldId id="15965" r:id="rId12"/>
    <p:sldId id="15966" r:id="rId13"/>
    <p:sldId id="15995" r:id="rId14"/>
    <p:sldId id="16004" r:id="rId15"/>
    <p:sldId id="15967" r:id="rId16"/>
    <p:sldId id="15968" r:id="rId17"/>
    <p:sldId id="15969" r:id="rId18"/>
    <p:sldId id="15994" r:id="rId19"/>
    <p:sldId id="15971" r:id="rId20"/>
    <p:sldId id="15973" r:id="rId21"/>
    <p:sldId id="15993" r:id="rId22"/>
    <p:sldId id="15975" r:id="rId23"/>
    <p:sldId id="15976" r:id="rId24"/>
    <p:sldId id="15998" r:id="rId25"/>
    <p:sldId id="15978" r:id="rId26"/>
    <p:sldId id="15982" r:id="rId27"/>
    <p:sldId id="15980" r:id="rId28"/>
    <p:sldId id="15997" r:id="rId29"/>
    <p:sldId id="15981" r:id="rId30"/>
    <p:sldId id="15983" r:id="rId31"/>
    <p:sldId id="16003" r:id="rId32"/>
    <p:sldId id="15999" r:id="rId33"/>
    <p:sldId id="15985" r:id="rId34"/>
    <p:sldId id="15979" r:id="rId35"/>
    <p:sldId id="16000" r:id="rId36"/>
    <p:sldId id="15986" r:id="rId37"/>
    <p:sldId id="15987" r:id="rId38"/>
    <p:sldId id="16001" r:id="rId39"/>
    <p:sldId id="15990" r:id="rId40"/>
    <p:sldId id="15989" r:id="rId41"/>
    <p:sldId id="16002" r:id="rId42"/>
    <p:sldId id="1595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500000"/>
    <a:srgbClr val="DA0000"/>
    <a:srgbClr val="CC0000"/>
    <a:srgbClr val="E6E6E6"/>
    <a:srgbClr val="FF3300"/>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2" autoAdjust="0"/>
    <p:restoredTop sz="94660"/>
  </p:normalViewPr>
  <p:slideViewPr>
    <p:cSldViewPr snapToGrid="0">
      <p:cViewPr varScale="1">
        <p:scale>
          <a:sx n="93" d="100"/>
          <a:sy n="93" d="100"/>
        </p:scale>
        <p:origin x="3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44165-07CA-4165-BDDB-883A4FBF814B}" type="datetimeFigureOut">
              <a:rPr lang="zh-CN" altLang="en-US" smtClean="0"/>
              <a:t>2024/12/31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BCD0A-DB72-49ED-A86E-35333258BAAD}" type="slidenum">
              <a:rPr lang="zh-CN" altLang="en-US" smtClean="0"/>
              <a:t>‹#›</a:t>
            </a:fld>
            <a:endParaRPr lang="zh-CN" altLang="en-US"/>
          </a:p>
        </p:txBody>
      </p:sp>
    </p:spTree>
    <p:extLst>
      <p:ext uri="{BB962C8B-B14F-4D97-AF65-F5344CB8AC3E}">
        <p14:creationId xmlns:p14="http://schemas.microsoft.com/office/powerpoint/2010/main" val="224313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a:t>
            </a:fld>
            <a:endParaRPr lang="zh-CN" altLang="en-US"/>
          </a:p>
        </p:txBody>
      </p:sp>
    </p:spTree>
    <p:extLst>
      <p:ext uri="{BB962C8B-B14F-4D97-AF65-F5344CB8AC3E}">
        <p14:creationId xmlns:p14="http://schemas.microsoft.com/office/powerpoint/2010/main" val="12437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12</a:t>
            </a:fld>
            <a:endParaRPr lang="zh-CN" altLang="en-US"/>
          </a:p>
        </p:txBody>
      </p:sp>
    </p:spTree>
    <p:extLst>
      <p:ext uri="{BB962C8B-B14F-4D97-AF65-F5344CB8AC3E}">
        <p14:creationId xmlns:p14="http://schemas.microsoft.com/office/powerpoint/2010/main" val="403789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34</a:t>
            </a:fld>
            <a:endParaRPr lang="zh-CN" altLang="en-US"/>
          </a:p>
        </p:txBody>
      </p:sp>
    </p:spTree>
    <p:extLst>
      <p:ext uri="{BB962C8B-B14F-4D97-AF65-F5344CB8AC3E}">
        <p14:creationId xmlns:p14="http://schemas.microsoft.com/office/powerpoint/2010/main" val="412608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36</a:t>
            </a:fld>
            <a:endParaRPr lang="zh-CN" altLang="en-US"/>
          </a:p>
        </p:txBody>
      </p:sp>
    </p:spTree>
    <p:extLst>
      <p:ext uri="{BB962C8B-B14F-4D97-AF65-F5344CB8AC3E}">
        <p14:creationId xmlns:p14="http://schemas.microsoft.com/office/powerpoint/2010/main" val="296690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42</a:t>
            </a:fld>
            <a:endParaRPr lang="zh-CN" altLang="en-US"/>
          </a:p>
        </p:txBody>
      </p:sp>
    </p:spTree>
    <p:extLst>
      <p:ext uri="{BB962C8B-B14F-4D97-AF65-F5344CB8AC3E}">
        <p14:creationId xmlns:p14="http://schemas.microsoft.com/office/powerpoint/2010/main" val="351389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DC5CF-D48B-4781-B907-2EB0445FE2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A62B6F-FC6D-4E6B-A8AE-33A70906D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59BCF7-83E2-40B9-A607-5951134B91AC}"/>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80A04346-1CFE-4DA4-B42F-B18AB282D5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D0E8-2B3C-42B8-8F7D-0CC0F629CC3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2043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7B92-133E-4F3B-B273-1103FCD44A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C82E9D-28BA-4573-B597-6846F58AE2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626696-29E3-47F9-A1F2-4F1B874FFDC3}"/>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394BA437-38F3-4287-B613-435D3489C0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7A519A-E6D1-4536-98C1-88F3802D410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6464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8870D-1443-4649-9B1B-9E3313E816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E6646B-7A5F-4742-ABCE-83F5A27482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D3AE74-BE25-419F-B47F-92D6FF08930B}"/>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38F1A5C2-A77A-4BBE-BA1A-F19B94B5E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49998-A4EE-4026-ACF8-DFCBCC57B9D7}"/>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60756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rgbClr val="0F0F0F"/>
        </a:solidFill>
        <a:effectLst/>
      </p:bgPr>
    </p:bg>
    <p:spTree>
      <p:nvGrpSpPr>
        <p:cNvPr id="1" name=""/>
        <p:cNvGrpSpPr/>
        <p:nvPr/>
      </p:nvGrpSpPr>
      <p:grpSpPr>
        <a:xfrm>
          <a:off x="0" y="0"/>
          <a:ext cx="0" cy="0"/>
          <a:chOff x="0" y="0"/>
          <a:chExt cx="0" cy="0"/>
        </a:xfrm>
      </p:grpSpPr>
      <p:cxnSp>
        <p:nvCxnSpPr>
          <p:cNvPr id="37" name="Straight Connector 1"/>
          <p:cNvCxnSpPr/>
          <p:nvPr userDrawn="1"/>
        </p:nvCxnSpPr>
        <p:spPr>
          <a:xfrm flipH="1">
            <a:off x="2846439" y="553382"/>
            <a:ext cx="8465574" cy="0"/>
          </a:xfrm>
          <a:prstGeom prst="line">
            <a:avLst/>
          </a:prstGeom>
          <a:ln>
            <a:solidFill>
              <a:schemeClr val="bg1">
                <a:lumMod val="95000"/>
                <a:alpha val="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5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F187A-8A12-4F8F-AB2E-530AD22550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42514-15F8-41A7-BE45-B524F68804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A3623-E487-4FD3-B755-E1E919E6BF57}"/>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E86C10CA-9462-4D3C-A20E-ECCC8CFC1A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F426-4C31-41AD-8B3C-BB0F06D3BEAD}"/>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8332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73116-AADB-460D-94F7-E7BC2A53EB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AFA1B7-9D25-417F-9CAC-B45F315D9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0D260D-47D6-4469-9A74-106BB2AF7517}"/>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6712AEEC-3D23-4411-B476-598F423A4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A7CD5-4A11-4C8E-A507-91204EBFB4C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32178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3F97E-4E70-4947-BB12-60985A9BB0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BA3892-3877-403E-A1BE-F1DF169CE6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4354D0-99FA-4F83-8B8E-66ABE98B12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7D8936-0C68-4720-81BD-324AB97DA377}"/>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6" name="页脚占位符 5">
            <a:extLst>
              <a:ext uri="{FF2B5EF4-FFF2-40B4-BE49-F238E27FC236}">
                <a16:creationId xmlns:a16="http://schemas.microsoft.com/office/drawing/2014/main" id="{B7E5B087-706F-4B79-B7E2-629F39CD9B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3CF5C-A08C-4726-8E26-E1101EE44A15}"/>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4006047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23AC5-3862-46BE-B744-2DC15B90F9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1D3580-E085-451A-907D-63BB0C204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665E7A-AA36-42AD-BFCC-E8981CD688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BDEBE1-B695-4C3E-8E7E-80B3DD69E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9C248-7A42-4FCE-95E2-C6586F1129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4C683-603F-48C4-B1C6-736431BDB842}"/>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8" name="页脚占位符 7">
            <a:extLst>
              <a:ext uri="{FF2B5EF4-FFF2-40B4-BE49-F238E27FC236}">
                <a16:creationId xmlns:a16="http://schemas.microsoft.com/office/drawing/2014/main" id="{F630AAE3-7C21-489E-B59C-CD690D8EF1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FE700D-75B4-4DC3-AA97-1180FC16AAD6}"/>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393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E63C0-C3B7-4942-AC72-0EB93F9563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BAAB9E-859C-4840-9743-2096A96C787D}"/>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4" name="页脚占位符 3">
            <a:extLst>
              <a:ext uri="{FF2B5EF4-FFF2-40B4-BE49-F238E27FC236}">
                <a16:creationId xmlns:a16="http://schemas.microsoft.com/office/drawing/2014/main" id="{484F58DF-01A2-4367-830A-B3ABA85641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E6FF1F-3FD7-47A7-A2EB-13690A08227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97963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CEA1B8-028B-487B-B71B-6D30115F4D85}"/>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3" name="页脚占位符 2">
            <a:extLst>
              <a:ext uri="{FF2B5EF4-FFF2-40B4-BE49-F238E27FC236}">
                <a16:creationId xmlns:a16="http://schemas.microsoft.com/office/drawing/2014/main" id="{A817E1EA-0517-4E23-94AC-7428375B1B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EA9EE0-7104-4832-A655-609F16FE378C}"/>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15807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B91A7-180F-40EB-8EAB-4D2FC517B1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412C7E-6753-46A8-A97D-9B1D90C68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252A97-FFC4-4139-9BC1-97818E475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A15157-96C0-4943-9063-209F02CA4689}"/>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6" name="页脚占位符 5">
            <a:extLst>
              <a:ext uri="{FF2B5EF4-FFF2-40B4-BE49-F238E27FC236}">
                <a16:creationId xmlns:a16="http://schemas.microsoft.com/office/drawing/2014/main" id="{6D1454DE-BB9A-4D13-A293-1BDDE4DF99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20D59C-FB77-40A0-A023-46AAE78CDDCA}"/>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01304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492B1-03F7-4970-8820-060B1BB45F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43E72F-BD3C-4EC6-ABE3-FCB39BFB6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42D102-B4F6-47FA-BE69-5F402B204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A2AF37-C0AF-4E34-AA95-1D41A3114907}"/>
              </a:ext>
            </a:extLst>
          </p:cNvPr>
          <p:cNvSpPr>
            <a:spLocks noGrp="1"/>
          </p:cNvSpPr>
          <p:nvPr>
            <p:ph type="dt" sz="half" idx="10"/>
          </p:nvPr>
        </p:nvSpPr>
        <p:spPr/>
        <p:txBody>
          <a:bodyPr/>
          <a:lstStyle/>
          <a:p>
            <a:fld id="{AFA35841-B0D3-4BEA-926D-BD5F04FFF092}" type="datetimeFigureOut">
              <a:rPr lang="zh-CN" altLang="en-US" smtClean="0"/>
              <a:t>2024/12/31</a:t>
            </a:fld>
            <a:endParaRPr lang="zh-CN" altLang="en-US"/>
          </a:p>
        </p:txBody>
      </p:sp>
      <p:sp>
        <p:nvSpPr>
          <p:cNvPr id="6" name="页脚占位符 5">
            <a:extLst>
              <a:ext uri="{FF2B5EF4-FFF2-40B4-BE49-F238E27FC236}">
                <a16:creationId xmlns:a16="http://schemas.microsoft.com/office/drawing/2014/main" id="{597A5670-7A08-47E4-8266-2820138187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1BD621-94A8-4D1D-B69E-E5F9CF96A64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76352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47996F-30E8-4DC4-9B6D-2A95734C0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384C23D-B256-457A-B75A-B5B3C53D1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4755CD-12F6-4D0C-9A03-1046AB5CA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35841-B0D3-4BEA-926D-BD5F04FFF092}" type="datetimeFigureOut">
              <a:rPr lang="zh-CN" altLang="en-US" smtClean="0"/>
              <a:t>2024/12/31</a:t>
            </a:fld>
            <a:endParaRPr lang="zh-CN" altLang="en-US"/>
          </a:p>
        </p:txBody>
      </p:sp>
      <p:sp>
        <p:nvSpPr>
          <p:cNvPr id="5" name="页脚占位符 4">
            <a:extLst>
              <a:ext uri="{FF2B5EF4-FFF2-40B4-BE49-F238E27FC236}">
                <a16:creationId xmlns:a16="http://schemas.microsoft.com/office/drawing/2014/main" id="{713B165D-9A97-4B5C-9A34-53411D922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80E55E-4640-431F-9F42-93AF4872A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21843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12.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6" Type="http://schemas.openxmlformats.org/officeDocument/2006/relationships/image" Target="../media/image5.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6.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hyperlink" Target="https://apifox.com/apidoc/shared-453b4056-be7f-4b99-bbc1-09a7a67476a6" TargetMode="Externa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2.xml"/><Relationship Id="rId18" Type="http://schemas.openxmlformats.org/officeDocument/2006/relationships/image" Target="../media/image10.png"/><Relationship Id="rId3" Type="http://schemas.openxmlformats.org/officeDocument/2006/relationships/tags" Target="../tags/tag3.xml"/><Relationship Id="rId21" Type="http://schemas.microsoft.com/office/2007/relationships/hdphoto" Target="../media/hdphoto3.wd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png"/><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png"/><Relationship Id="rId23" Type="http://schemas.microsoft.com/office/2007/relationships/hdphoto" Target="../media/hdphoto4.wdp"/><Relationship Id="rId10" Type="http://schemas.openxmlformats.org/officeDocument/2006/relationships/tags" Target="../tags/tag10.xml"/><Relationship Id="rId19" Type="http://schemas.microsoft.com/office/2007/relationships/hdphoto" Target="../media/hdphoto2.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7.png"/><Relationship Id="rId22"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5.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7.png"/><Relationship Id="rId5" Type="http://schemas.openxmlformats.org/officeDocument/2006/relationships/tags" Target="../tags/tag54.xml"/><Relationship Id="rId10" Type="http://schemas.openxmlformats.org/officeDocument/2006/relationships/slideLayout" Target="../slideLayouts/slideLayout12.xml"/><Relationship Id="rId4" Type="http://schemas.openxmlformats.org/officeDocument/2006/relationships/tags" Target="../tags/tag53.xml"/><Relationship Id="rId9" Type="http://schemas.openxmlformats.org/officeDocument/2006/relationships/tags" Target="../tags/tag58.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hyperlink" Target="https://ruoyi.csdn.net/657030839820e81a16d96013.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ruoyi.csdn.net/6570349faf067462fdd4c345.html" TargetMode="External"/><Relationship Id="rId5" Type="http://schemas.openxmlformats.org/officeDocument/2006/relationships/hyperlink" Target="https://www.gov.cn/gongbao/content/2016/content_5133024.htm"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12.xml"/><Relationship Id="rId18" Type="http://schemas.openxmlformats.org/officeDocument/2006/relationships/image" Target="../media/image13.jpeg"/><Relationship Id="rId3" Type="http://schemas.openxmlformats.org/officeDocument/2006/relationships/tags" Target="../tags/tag15.xml"/><Relationship Id="rId21" Type="http://schemas.openxmlformats.org/officeDocument/2006/relationships/image" Target="../media/image16.jp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5.png"/><Relationship Id="rId2" Type="http://schemas.openxmlformats.org/officeDocument/2006/relationships/tags" Target="../tags/tag14.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7.png"/><Relationship Id="rId10" Type="http://schemas.openxmlformats.org/officeDocument/2006/relationships/tags" Target="../tags/tag22.xml"/><Relationship Id="rId19" Type="http://schemas.openxmlformats.org/officeDocument/2006/relationships/image" Target="../media/image14.jp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image" Target="../media/image6.png"/><Relationship Id="rId26" Type="http://schemas.openxmlformats.org/officeDocument/2006/relationships/image" Target="../media/image26.png"/><Relationship Id="rId3" Type="http://schemas.openxmlformats.org/officeDocument/2006/relationships/tags" Target="../tags/tag27.xml"/><Relationship Id="rId21" Type="http://schemas.openxmlformats.org/officeDocument/2006/relationships/image" Target="../media/image21.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18.png"/><Relationship Id="rId25" Type="http://schemas.openxmlformats.org/officeDocument/2006/relationships/image" Target="../media/image25.jpeg"/><Relationship Id="rId2" Type="http://schemas.openxmlformats.org/officeDocument/2006/relationships/tags" Target="../tags/tag26.xml"/><Relationship Id="rId16" Type="http://schemas.openxmlformats.org/officeDocument/2006/relationships/image" Target="../media/image7.png"/><Relationship Id="rId20" Type="http://schemas.openxmlformats.org/officeDocument/2006/relationships/image" Target="../media/image20.tiff"/><Relationship Id="rId29" Type="http://schemas.openxmlformats.org/officeDocument/2006/relationships/image" Target="../media/image29.jpe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24.png"/><Relationship Id="rId5" Type="http://schemas.openxmlformats.org/officeDocument/2006/relationships/tags" Target="../tags/tag29.xml"/><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tags" Target="../tags/tag34.xml"/><Relationship Id="rId19" Type="http://schemas.openxmlformats.org/officeDocument/2006/relationships/image" Target="../media/image19.png"/><Relationship Id="rId31" Type="http://schemas.openxmlformats.org/officeDocument/2006/relationships/image" Target="../media/image30.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Layout" Target="../slideLayouts/slideLayout12.xml"/><Relationship Id="rId22" Type="http://schemas.openxmlformats.org/officeDocument/2006/relationships/image" Target="../media/image22.png"/><Relationship Id="rId27" Type="http://schemas.openxmlformats.org/officeDocument/2006/relationships/image" Target="../media/image27.jpeg"/><Relationship Id="rId30"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6320"/>
                    </a14:imgEffect>
                    <a14:imgEffect>
                      <a14:saturation sat="85000"/>
                    </a14:imgEffect>
                    <a14:imgEffect>
                      <a14:sharpenSoften amount="-16000"/>
                    </a14:imgEffect>
                  </a14:imgLayer>
                </a14:imgProps>
              </a:ext>
              <a:ext uri="{28A0092B-C50C-407E-A947-70E740481C1C}">
                <a14:useLocalDpi xmlns:a14="http://schemas.microsoft.com/office/drawing/2010/main" val="0"/>
              </a:ext>
            </a:extLst>
          </a:blip>
          <a:stretch>
            <a:fillRect/>
          </a:stretch>
        </p:blipFill>
        <p:spPr>
          <a:xfrm>
            <a:off x="6477978" y="-141829"/>
            <a:ext cx="5680367" cy="6991256"/>
          </a:xfrm>
          <a:prstGeom prst="rect">
            <a:avLst/>
          </a:prstGeom>
          <a:effectLst>
            <a:outerShdw blurRad="50800" dist="50800" dir="5400000" algn="ctr" rotWithShape="0">
              <a:srgbClr val="000000">
                <a:alpha val="35000"/>
              </a:srgbClr>
            </a:outerShdw>
            <a:reflection endPos="0" dist="50800" dir="5400000" sy="-100000" algn="bl" rotWithShape="0"/>
          </a:effectLst>
        </p:spPr>
      </p:pic>
      <p:sp>
        <p:nvSpPr>
          <p:cNvPr id="43" name="Freeform 19"/>
          <p:cNvSpPr/>
          <p:nvPr/>
        </p:nvSpPr>
        <p:spPr bwMode="auto">
          <a:xfrm>
            <a:off x="1561190" y="-205026"/>
            <a:ext cx="5318126" cy="7229950"/>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alpha val="83000"/>
            </a:schemeClr>
          </a:solidFill>
          <a:ln>
            <a:noFill/>
          </a:ln>
          <a:effectLst>
            <a:softEdge rad="203200"/>
          </a:effectLst>
        </p:spPr>
        <p:txBody>
          <a:bodyPr vert="horz" wrap="square" lIns="91440" tIns="45720" rIns="91440" bIns="45720" numCol="1" anchor="t" anchorCtr="0" compatLnSpc="1"/>
          <a:lstStyle/>
          <a:p>
            <a:endParaRPr lang="zh-CN" altLang="en-US"/>
          </a:p>
        </p:txBody>
      </p:sp>
      <p:sp>
        <p:nvSpPr>
          <p:cNvPr id="37" name="矩形 36"/>
          <p:cNvSpPr/>
          <p:nvPr/>
        </p:nvSpPr>
        <p:spPr>
          <a:xfrm>
            <a:off x="-45489" y="3885"/>
            <a:ext cx="2727680" cy="6873875"/>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9"/>
          <p:cNvSpPr/>
          <p:nvPr/>
        </p:nvSpPr>
        <p:spPr bwMode="auto">
          <a:xfrm>
            <a:off x="2646677" y="-33339"/>
            <a:ext cx="5442787" cy="6873875"/>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dirty="0"/>
          </a:p>
        </p:txBody>
      </p:sp>
      <p:grpSp>
        <p:nvGrpSpPr>
          <p:cNvPr id="26" name="组合 25"/>
          <p:cNvGrpSpPr/>
          <p:nvPr/>
        </p:nvGrpSpPr>
        <p:grpSpPr>
          <a:xfrm>
            <a:off x="-112713" y="1758950"/>
            <a:ext cx="5107057" cy="5108576"/>
            <a:chOff x="-112713" y="1525588"/>
            <a:chExt cx="5340350" cy="5341938"/>
          </a:xfrm>
          <a:gradFill flip="none" rotWithShape="1">
            <a:gsLst>
              <a:gs pos="88000">
                <a:srgbClr val="363535">
                  <a:alpha val="33000"/>
                </a:srgbClr>
              </a:gs>
              <a:gs pos="60000">
                <a:srgbClr val="6F6E6E">
                  <a:alpha val="33000"/>
                </a:srgbClr>
              </a:gs>
              <a:gs pos="0">
                <a:schemeClr val="bg2">
                  <a:lumMod val="90000"/>
                </a:schemeClr>
              </a:gs>
              <a:gs pos="100000">
                <a:schemeClr val="tx1">
                  <a:alpha val="0"/>
                </a:schemeClr>
              </a:gs>
            </a:gsLst>
            <a:lin ang="18900000" scaled="1"/>
            <a:tileRect/>
          </a:gradFill>
        </p:grpSpPr>
        <p:sp>
          <p:nvSpPr>
            <p:cNvPr id="23" name="Freeform 14"/>
            <p:cNvSpPr>
              <a:spLocks noEditPoints="1"/>
            </p:cNvSpPr>
            <p:nvPr/>
          </p:nvSpPr>
          <p:spPr bwMode="auto">
            <a:xfrm>
              <a:off x="-112713" y="1525588"/>
              <a:ext cx="5340350" cy="5341938"/>
            </a:xfrm>
            <a:custGeom>
              <a:avLst/>
              <a:gdLst>
                <a:gd name="T0" fmla="*/ 289 w 1102"/>
                <a:gd name="T1" fmla="*/ 435 h 1102"/>
                <a:gd name="T2" fmla="*/ 1003 w 1102"/>
                <a:gd name="T3" fmla="*/ 428 h 1102"/>
                <a:gd name="T4" fmla="*/ 149 w 1102"/>
                <a:gd name="T5" fmla="*/ 384 h 1102"/>
                <a:gd name="T6" fmla="*/ 857 w 1102"/>
                <a:gd name="T7" fmla="*/ 384 h 1102"/>
                <a:gd name="T8" fmla="*/ 384 w 1102"/>
                <a:gd name="T9" fmla="*/ 333 h 1102"/>
                <a:gd name="T10" fmla="*/ 717 w 1102"/>
                <a:gd name="T11" fmla="*/ 340 h 1102"/>
                <a:gd name="T12" fmla="*/ 670 w 1102"/>
                <a:gd name="T13" fmla="*/ 285 h 1102"/>
                <a:gd name="T14" fmla="*/ 578 w 1102"/>
                <a:gd name="T15" fmla="*/ 241 h 1102"/>
                <a:gd name="T16" fmla="*/ 524 w 1102"/>
                <a:gd name="T17" fmla="*/ 194 h 1102"/>
                <a:gd name="T18" fmla="*/ 432 w 1102"/>
                <a:gd name="T19" fmla="*/ 143 h 1102"/>
                <a:gd name="T20" fmla="*/ 384 w 1102"/>
                <a:gd name="T21" fmla="*/ 102 h 1102"/>
                <a:gd name="T22" fmla="*/ 717 w 1102"/>
                <a:gd name="T23" fmla="*/ 95 h 1102"/>
                <a:gd name="T24" fmla="*/ 625 w 1102"/>
                <a:gd name="T25" fmla="*/ 51 h 1102"/>
                <a:gd name="T26" fmla="*/ 571 w 1102"/>
                <a:gd name="T27" fmla="*/ 3 h 1102"/>
                <a:gd name="T28" fmla="*/ 98 w 1102"/>
                <a:gd name="T29" fmla="*/ 1095 h 1102"/>
                <a:gd name="T30" fmla="*/ 813 w 1102"/>
                <a:gd name="T31" fmla="*/ 1102 h 1102"/>
                <a:gd name="T32" fmla="*/ 3 w 1102"/>
                <a:gd name="T33" fmla="*/ 1047 h 1102"/>
                <a:gd name="T34" fmla="*/ 292 w 1102"/>
                <a:gd name="T35" fmla="*/ 1051 h 1102"/>
                <a:gd name="T36" fmla="*/ 1000 w 1102"/>
                <a:gd name="T37" fmla="*/ 1051 h 1102"/>
                <a:gd name="T38" fmla="*/ 146 w 1102"/>
                <a:gd name="T39" fmla="*/ 1000 h 1102"/>
                <a:gd name="T40" fmla="*/ 860 w 1102"/>
                <a:gd name="T41" fmla="*/ 1006 h 1102"/>
                <a:gd name="T42" fmla="*/ 51 w 1102"/>
                <a:gd name="T43" fmla="*/ 952 h 1102"/>
                <a:gd name="T44" fmla="*/ 340 w 1102"/>
                <a:gd name="T45" fmla="*/ 955 h 1102"/>
                <a:gd name="T46" fmla="*/ 1047 w 1102"/>
                <a:gd name="T47" fmla="*/ 955 h 1102"/>
                <a:gd name="T48" fmla="*/ 194 w 1102"/>
                <a:gd name="T49" fmla="*/ 905 h 1102"/>
                <a:gd name="T50" fmla="*/ 908 w 1102"/>
                <a:gd name="T51" fmla="*/ 911 h 1102"/>
                <a:gd name="T52" fmla="*/ 98 w 1102"/>
                <a:gd name="T53" fmla="*/ 857 h 1102"/>
                <a:gd name="T54" fmla="*/ 768 w 1102"/>
                <a:gd name="T55" fmla="*/ 860 h 1102"/>
                <a:gd name="T56" fmla="*/ 1095 w 1102"/>
                <a:gd name="T57" fmla="*/ 860 h 1102"/>
                <a:gd name="T58" fmla="*/ 241 w 1102"/>
                <a:gd name="T59" fmla="*/ 809 h 1102"/>
                <a:gd name="T60" fmla="*/ 955 w 1102"/>
                <a:gd name="T61" fmla="*/ 816 h 1102"/>
                <a:gd name="T62" fmla="*/ 146 w 1102"/>
                <a:gd name="T63" fmla="*/ 762 h 1102"/>
                <a:gd name="T64" fmla="*/ 816 w 1102"/>
                <a:gd name="T65" fmla="*/ 765 h 1102"/>
                <a:gd name="T66" fmla="*/ 381 w 1102"/>
                <a:gd name="T67" fmla="*/ 717 h 1102"/>
                <a:gd name="T68" fmla="*/ 670 w 1102"/>
                <a:gd name="T69" fmla="*/ 714 h 1102"/>
                <a:gd name="T70" fmla="*/ 622 w 1102"/>
                <a:gd name="T71" fmla="*/ 673 h 1102"/>
                <a:gd name="T72" fmla="*/ 575 w 1102"/>
                <a:gd name="T73" fmla="*/ 619 h 1102"/>
                <a:gd name="T74" fmla="*/ 483 w 1102"/>
                <a:gd name="T75" fmla="*/ 575 h 1102"/>
                <a:gd name="T76" fmla="*/ 428 w 1102"/>
                <a:gd name="T77" fmla="*/ 527 h 1102"/>
                <a:gd name="T78" fmla="*/ 717 w 1102"/>
                <a:gd name="T79" fmla="*/ 524 h 1102"/>
                <a:gd name="T80" fmla="*/ 670 w 1102"/>
                <a:gd name="T81" fmla="*/ 483 h 1102"/>
                <a:gd name="T82" fmla="*/ 622 w 1102"/>
                <a:gd name="T83" fmla="*/ 428 h 1102"/>
                <a:gd name="T84" fmla="*/ 530 w 1102"/>
                <a:gd name="T85" fmla="*/ 384 h 1102"/>
                <a:gd name="T86" fmla="*/ 95 w 1102"/>
                <a:gd name="T87" fmla="*/ 336 h 1102"/>
                <a:gd name="T88" fmla="*/ 765 w 1102"/>
                <a:gd name="T89" fmla="*/ 333 h 1102"/>
                <a:gd name="T90" fmla="*/ 1098 w 1102"/>
                <a:gd name="T91" fmla="*/ 340 h 1102"/>
                <a:gd name="T92" fmla="*/ 289 w 1102"/>
                <a:gd name="T93" fmla="*/ 285 h 1102"/>
                <a:gd name="T94" fmla="*/ 959 w 1102"/>
                <a:gd name="T95" fmla="*/ 289 h 1102"/>
                <a:gd name="T96" fmla="*/ 143 w 1102"/>
                <a:gd name="T97" fmla="*/ 241 h 1102"/>
                <a:gd name="T98" fmla="*/ 813 w 1102"/>
                <a:gd name="T99" fmla="*/ 238 h 1102"/>
                <a:gd name="T100" fmla="*/ 3 w 1102"/>
                <a:gd name="T101" fmla="*/ 197 h 1102"/>
                <a:gd name="T102" fmla="*/ 336 w 1102"/>
                <a:gd name="T103" fmla="*/ 190 h 1102"/>
                <a:gd name="T104" fmla="*/ 1006 w 1102"/>
                <a:gd name="T105" fmla="*/ 194 h 1102"/>
                <a:gd name="T106" fmla="*/ 190 w 1102"/>
                <a:gd name="T107" fmla="*/ 146 h 1102"/>
                <a:gd name="T108" fmla="*/ 860 w 1102"/>
                <a:gd name="T109" fmla="*/ 143 h 1102"/>
                <a:gd name="T110" fmla="*/ 51 w 1102"/>
                <a:gd name="T111" fmla="*/ 102 h 1102"/>
                <a:gd name="T112" fmla="*/ 765 w 1102"/>
                <a:gd name="T113" fmla="*/ 95 h 1102"/>
                <a:gd name="T114" fmla="*/ 1054 w 1102"/>
                <a:gd name="T115" fmla="*/ 98 h 1102"/>
                <a:gd name="T116" fmla="*/ 238 w 1102"/>
                <a:gd name="T117" fmla="*/ 51 h 1102"/>
                <a:gd name="T118" fmla="*/ 908 w 1102"/>
                <a:gd name="T119" fmla="*/ 47 h 1102"/>
                <a:gd name="T120" fmla="*/ 98 w 1102"/>
                <a:gd name="T121" fmla="*/ 6 h 1102"/>
                <a:gd name="T122" fmla="*/ 813 w 1102"/>
                <a:gd name="T123" fmla="*/ 0 h 1102"/>
                <a:gd name="T124" fmla="*/ 1102 w 1102"/>
                <a:gd name="T125" fmla="*/ 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2" h="1102">
                  <a:moveTo>
                    <a:pt x="3" y="428"/>
                  </a:moveTo>
                  <a:cubicBezTo>
                    <a:pt x="1" y="428"/>
                    <a:pt x="0" y="430"/>
                    <a:pt x="0" y="432"/>
                  </a:cubicBezTo>
                  <a:cubicBezTo>
                    <a:pt x="0" y="433"/>
                    <a:pt x="1" y="435"/>
                    <a:pt x="3" y="435"/>
                  </a:cubicBezTo>
                  <a:cubicBezTo>
                    <a:pt x="5" y="435"/>
                    <a:pt x="6" y="433"/>
                    <a:pt x="6" y="432"/>
                  </a:cubicBezTo>
                  <a:cubicBezTo>
                    <a:pt x="6" y="430"/>
                    <a:pt x="5" y="428"/>
                    <a:pt x="3" y="428"/>
                  </a:cubicBezTo>
                  <a:moveTo>
                    <a:pt x="51" y="428"/>
                  </a:moveTo>
                  <a:cubicBezTo>
                    <a:pt x="49" y="428"/>
                    <a:pt x="47" y="430"/>
                    <a:pt x="47" y="432"/>
                  </a:cubicBezTo>
                  <a:cubicBezTo>
                    <a:pt x="47" y="433"/>
                    <a:pt x="49" y="435"/>
                    <a:pt x="51" y="435"/>
                  </a:cubicBezTo>
                  <a:cubicBezTo>
                    <a:pt x="52" y="435"/>
                    <a:pt x="54" y="433"/>
                    <a:pt x="54" y="432"/>
                  </a:cubicBezTo>
                  <a:cubicBezTo>
                    <a:pt x="54" y="430"/>
                    <a:pt x="52" y="428"/>
                    <a:pt x="51" y="428"/>
                  </a:cubicBezTo>
                  <a:moveTo>
                    <a:pt x="98" y="428"/>
                  </a:moveTo>
                  <a:cubicBezTo>
                    <a:pt x="96" y="428"/>
                    <a:pt x="95" y="430"/>
                    <a:pt x="95" y="432"/>
                  </a:cubicBezTo>
                  <a:cubicBezTo>
                    <a:pt x="95" y="433"/>
                    <a:pt x="96" y="435"/>
                    <a:pt x="98" y="435"/>
                  </a:cubicBezTo>
                  <a:cubicBezTo>
                    <a:pt x="100" y="435"/>
                    <a:pt x="102" y="433"/>
                    <a:pt x="102" y="432"/>
                  </a:cubicBezTo>
                  <a:cubicBezTo>
                    <a:pt x="102" y="430"/>
                    <a:pt x="100" y="428"/>
                    <a:pt x="98" y="428"/>
                  </a:cubicBezTo>
                  <a:moveTo>
                    <a:pt x="146" y="428"/>
                  </a:moveTo>
                  <a:cubicBezTo>
                    <a:pt x="144" y="428"/>
                    <a:pt x="143" y="430"/>
                    <a:pt x="143" y="432"/>
                  </a:cubicBezTo>
                  <a:cubicBezTo>
                    <a:pt x="143" y="433"/>
                    <a:pt x="144" y="435"/>
                    <a:pt x="146" y="435"/>
                  </a:cubicBezTo>
                  <a:cubicBezTo>
                    <a:pt x="148" y="435"/>
                    <a:pt x="149" y="433"/>
                    <a:pt x="149" y="432"/>
                  </a:cubicBezTo>
                  <a:cubicBezTo>
                    <a:pt x="149" y="430"/>
                    <a:pt x="148" y="428"/>
                    <a:pt x="146" y="428"/>
                  </a:cubicBezTo>
                  <a:moveTo>
                    <a:pt x="194" y="428"/>
                  </a:moveTo>
                  <a:cubicBezTo>
                    <a:pt x="192" y="428"/>
                    <a:pt x="190" y="430"/>
                    <a:pt x="190" y="432"/>
                  </a:cubicBezTo>
                  <a:cubicBezTo>
                    <a:pt x="190" y="433"/>
                    <a:pt x="192" y="435"/>
                    <a:pt x="194" y="435"/>
                  </a:cubicBezTo>
                  <a:cubicBezTo>
                    <a:pt x="195" y="435"/>
                    <a:pt x="197" y="433"/>
                    <a:pt x="197" y="432"/>
                  </a:cubicBezTo>
                  <a:cubicBezTo>
                    <a:pt x="197" y="430"/>
                    <a:pt x="195" y="428"/>
                    <a:pt x="194" y="428"/>
                  </a:cubicBezTo>
                  <a:moveTo>
                    <a:pt x="241" y="428"/>
                  </a:moveTo>
                  <a:cubicBezTo>
                    <a:pt x="239" y="428"/>
                    <a:pt x="238" y="430"/>
                    <a:pt x="238" y="432"/>
                  </a:cubicBezTo>
                  <a:cubicBezTo>
                    <a:pt x="238" y="433"/>
                    <a:pt x="239" y="435"/>
                    <a:pt x="241" y="435"/>
                  </a:cubicBezTo>
                  <a:cubicBezTo>
                    <a:pt x="243" y="435"/>
                    <a:pt x="244" y="433"/>
                    <a:pt x="244" y="432"/>
                  </a:cubicBezTo>
                  <a:cubicBezTo>
                    <a:pt x="244" y="430"/>
                    <a:pt x="243" y="428"/>
                    <a:pt x="241" y="428"/>
                  </a:cubicBezTo>
                  <a:moveTo>
                    <a:pt x="289" y="428"/>
                  </a:moveTo>
                  <a:cubicBezTo>
                    <a:pt x="287" y="428"/>
                    <a:pt x="285" y="430"/>
                    <a:pt x="285" y="432"/>
                  </a:cubicBezTo>
                  <a:cubicBezTo>
                    <a:pt x="285" y="433"/>
                    <a:pt x="287" y="435"/>
                    <a:pt x="289" y="435"/>
                  </a:cubicBezTo>
                  <a:cubicBezTo>
                    <a:pt x="291" y="435"/>
                    <a:pt x="292" y="433"/>
                    <a:pt x="292" y="432"/>
                  </a:cubicBezTo>
                  <a:cubicBezTo>
                    <a:pt x="292" y="430"/>
                    <a:pt x="291" y="428"/>
                    <a:pt x="289" y="428"/>
                  </a:cubicBezTo>
                  <a:moveTo>
                    <a:pt x="336" y="428"/>
                  </a:moveTo>
                  <a:cubicBezTo>
                    <a:pt x="335" y="428"/>
                    <a:pt x="333" y="430"/>
                    <a:pt x="333" y="432"/>
                  </a:cubicBezTo>
                  <a:cubicBezTo>
                    <a:pt x="333" y="433"/>
                    <a:pt x="335" y="435"/>
                    <a:pt x="336" y="435"/>
                  </a:cubicBezTo>
                  <a:cubicBezTo>
                    <a:pt x="338" y="435"/>
                    <a:pt x="340" y="433"/>
                    <a:pt x="340" y="432"/>
                  </a:cubicBezTo>
                  <a:cubicBezTo>
                    <a:pt x="340" y="430"/>
                    <a:pt x="338" y="428"/>
                    <a:pt x="336" y="428"/>
                  </a:cubicBezTo>
                  <a:moveTo>
                    <a:pt x="765" y="428"/>
                  </a:moveTo>
                  <a:cubicBezTo>
                    <a:pt x="763" y="428"/>
                    <a:pt x="762" y="430"/>
                    <a:pt x="762" y="432"/>
                  </a:cubicBezTo>
                  <a:cubicBezTo>
                    <a:pt x="762" y="433"/>
                    <a:pt x="763" y="435"/>
                    <a:pt x="765" y="435"/>
                  </a:cubicBezTo>
                  <a:cubicBezTo>
                    <a:pt x="767" y="435"/>
                    <a:pt x="768" y="433"/>
                    <a:pt x="768" y="432"/>
                  </a:cubicBezTo>
                  <a:cubicBezTo>
                    <a:pt x="768" y="430"/>
                    <a:pt x="767" y="428"/>
                    <a:pt x="765" y="428"/>
                  </a:cubicBezTo>
                  <a:moveTo>
                    <a:pt x="813" y="428"/>
                  </a:moveTo>
                  <a:cubicBezTo>
                    <a:pt x="811" y="428"/>
                    <a:pt x="809" y="430"/>
                    <a:pt x="809" y="432"/>
                  </a:cubicBezTo>
                  <a:cubicBezTo>
                    <a:pt x="809" y="433"/>
                    <a:pt x="811" y="435"/>
                    <a:pt x="813" y="435"/>
                  </a:cubicBezTo>
                  <a:cubicBezTo>
                    <a:pt x="814" y="435"/>
                    <a:pt x="816" y="433"/>
                    <a:pt x="816" y="432"/>
                  </a:cubicBezTo>
                  <a:cubicBezTo>
                    <a:pt x="816" y="430"/>
                    <a:pt x="814" y="428"/>
                    <a:pt x="813" y="428"/>
                  </a:cubicBezTo>
                  <a:moveTo>
                    <a:pt x="860" y="428"/>
                  </a:moveTo>
                  <a:cubicBezTo>
                    <a:pt x="858" y="428"/>
                    <a:pt x="857" y="430"/>
                    <a:pt x="857" y="432"/>
                  </a:cubicBezTo>
                  <a:cubicBezTo>
                    <a:pt x="857" y="433"/>
                    <a:pt x="858" y="435"/>
                    <a:pt x="860" y="435"/>
                  </a:cubicBezTo>
                  <a:cubicBezTo>
                    <a:pt x="862" y="435"/>
                    <a:pt x="864" y="433"/>
                    <a:pt x="864" y="432"/>
                  </a:cubicBezTo>
                  <a:cubicBezTo>
                    <a:pt x="864" y="430"/>
                    <a:pt x="862" y="428"/>
                    <a:pt x="860" y="428"/>
                  </a:cubicBezTo>
                  <a:moveTo>
                    <a:pt x="908" y="428"/>
                  </a:moveTo>
                  <a:cubicBezTo>
                    <a:pt x="906" y="428"/>
                    <a:pt x="905" y="430"/>
                    <a:pt x="905" y="432"/>
                  </a:cubicBezTo>
                  <a:cubicBezTo>
                    <a:pt x="905" y="433"/>
                    <a:pt x="906" y="435"/>
                    <a:pt x="908" y="435"/>
                  </a:cubicBezTo>
                  <a:cubicBezTo>
                    <a:pt x="910" y="435"/>
                    <a:pt x="911" y="433"/>
                    <a:pt x="911" y="432"/>
                  </a:cubicBezTo>
                  <a:cubicBezTo>
                    <a:pt x="911" y="430"/>
                    <a:pt x="910" y="428"/>
                    <a:pt x="908" y="428"/>
                  </a:cubicBezTo>
                  <a:moveTo>
                    <a:pt x="955" y="428"/>
                  </a:moveTo>
                  <a:cubicBezTo>
                    <a:pt x="954" y="428"/>
                    <a:pt x="952" y="430"/>
                    <a:pt x="952" y="432"/>
                  </a:cubicBezTo>
                  <a:cubicBezTo>
                    <a:pt x="952" y="433"/>
                    <a:pt x="954" y="435"/>
                    <a:pt x="955" y="435"/>
                  </a:cubicBezTo>
                  <a:cubicBezTo>
                    <a:pt x="957" y="435"/>
                    <a:pt x="959" y="433"/>
                    <a:pt x="959" y="432"/>
                  </a:cubicBezTo>
                  <a:cubicBezTo>
                    <a:pt x="959" y="430"/>
                    <a:pt x="957" y="428"/>
                    <a:pt x="955" y="428"/>
                  </a:cubicBezTo>
                  <a:moveTo>
                    <a:pt x="1003" y="428"/>
                  </a:moveTo>
                  <a:cubicBezTo>
                    <a:pt x="1001" y="428"/>
                    <a:pt x="1000" y="430"/>
                    <a:pt x="1000" y="432"/>
                  </a:cubicBezTo>
                  <a:cubicBezTo>
                    <a:pt x="1000" y="433"/>
                    <a:pt x="1001" y="435"/>
                    <a:pt x="1003" y="435"/>
                  </a:cubicBezTo>
                  <a:cubicBezTo>
                    <a:pt x="1005" y="435"/>
                    <a:pt x="1006" y="433"/>
                    <a:pt x="1006" y="432"/>
                  </a:cubicBezTo>
                  <a:cubicBezTo>
                    <a:pt x="1006" y="430"/>
                    <a:pt x="1005" y="428"/>
                    <a:pt x="1003" y="428"/>
                  </a:cubicBezTo>
                  <a:moveTo>
                    <a:pt x="1051" y="428"/>
                  </a:moveTo>
                  <a:cubicBezTo>
                    <a:pt x="1049" y="428"/>
                    <a:pt x="1047" y="430"/>
                    <a:pt x="1047" y="432"/>
                  </a:cubicBezTo>
                  <a:cubicBezTo>
                    <a:pt x="1047" y="433"/>
                    <a:pt x="1049" y="435"/>
                    <a:pt x="1051" y="435"/>
                  </a:cubicBezTo>
                  <a:cubicBezTo>
                    <a:pt x="1053" y="435"/>
                    <a:pt x="1054" y="433"/>
                    <a:pt x="1054" y="432"/>
                  </a:cubicBezTo>
                  <a:cubicBezTo>
                    <a:pt x="1054" y="430"/>
                    <a:pt x="1053" y="428"/>
                    <a:pt x="1051" y="428"/>
                  </a:cubicBezTo>
                  <a:moveTo>
                    <a:pt x="1098" y="428"/>
                  </a:moveTo>
                  <a:cubicBezTo>
                    <a:pt x="1097" y="428"/>
                    <a:pt x="1095" y="430"/>
                    <a:pt x="1095" y="432"/>
                  </a:cubicBezTo>
                  <a:cubicBezTo>
                    <a:pt x="1095" y="433"/>
                    <a:pt x="1097" y="435"/>
                    <a:pt x="1098" y="435"/>
                  </a:cubicBezTo>
                  <a:cubicBezTo>
                    <a:pt x="1100" y="435"/>
                    <a:pt x="1102" y="433"/>
                    <a:pt x="1102" y="432"/>
                  </a:cubicBezTo>
                  <a:cubicBezTo>
                    <a:pt x="1102" y="430"/>
                    <a:pt x="1100" y="428"/>
                    <a:pt x="1098" y="428"/>
                  </a:cubicBezTo>
                  <a:moveTo>
                    <a:pt x="3" y="381"/>
                  </a:moveTo>
                  <a:cubicBezTo>
                    <a:pt x="1" y="381"/>
                    <a:pt x="0" y="382"/>
                    <a:pt x="0" y="384"/>
                  </a:cubicBezTo>
                  <a:cubicBezTo>
                    <a:pt x="0" y="386"/>
                    <a:pt x="1" y="387"/>
                    <a:pt x="3" y="387"/>
                  </a:cubicBezTo>
                  <a:cubicBezTo>
                    <a:pt x="5" y="387"/>
                    <a:pt x="6" y="386"/>
                    <a:pt x="6" y="384"/>
                  </a:cubicBezTo>
                  <a:cubicBezTo>
                    <a:pt x="6" y="382"/>
                    <a:pt x="5" y="381"/>
                    <a:pt x="3" y="381"/>
                  </a:cubicBezTo>
                  <a:moveTo>
                    <a:pt x="51" y="381"/>
                  </a:moveTo>
                  <a:cubicBezTo>
                    <a:pt x="49" y="381"/>
                    <a:pt x="47" y="382"/>
                    <a:pt x="47" y="384"/>
                  </a:cubicBezTo>
                  <a:cubicBezTo>
                    <a:pt x="47" y="386"/>
                    <a:pt x="49" y="387"/>
                    <a:pt x="51" y="387"/>
                  </a:cubicBezTo>
                  <a:cubicBezTo>
                    <a:pt x="52" y="387"/>
                    <a:pt x="54" y="386"/>
                    <a:pt x="54" y="384"/>
                  </a:cubicBezTo>
                  <a:cubicBezTo>
                    <a:pt x="54" y="382"/>
                    <a:pt x="52" y="381"/>
                    <a:pt x="51" y="381"/>
                  </a:cubicBezTo>
                  <a:moveTo>
                    <a:pt x="98" y="381"/>
                  </a:moveTo>
                  <a:cubicBezTo>
                    <a:pt x="96" y="381"/>
                    <a:pt x="95" y="382"/>
                    <a:pt x="95" y="384"/>
                  </a:cubicBezTo>
                  <a:cubicBezTo>
                    <a:pt x="95" y="386"/>
                    <a:pt x="96" y="387"/>
                    <a:pt x="98" y="387"/>
                  </a:cubicBezTo>
                  <a:cubicBezTo>
                    <a:pt x="100" y="387"/>
                    <a:pt x="102" y="386"/>
                    <a:pt x="102" y="384"/>
                  </a:cubicBezTo>
                  <a:cubicBezTo>
                    <a:pt x="102" y="382"/>
                    <a:pt x="100" y="381"/>
                    <a:pt x="98" y="381"/>
                  </a:cubicBezTo>
                  <a:moveTo>
                    <a:pt x="146" y="381"/>
                  </a:moveTo>
                  <a:cubicBezTo>
                    <a:pt x="144" y="381"/>
                    <a:pt x="143" y="382"/>
                    <a:pt x="143" y="384"/>
                  </a:cubicBezTo>
                  <a:cubicBezTo>
                    <a:pt x="143" y="386"/>
                    <a:pt x="144" y="387"/>
                    <a:pt x="146" y="387"/>
                  </a:cubicBezTo>
                  <a:cubicBezTo>
                    <a:pt x="148" y="387"/>
                    <a:pt x="149" y="386"/>
                    <a:pt x="149" y="384"/>
                  </a:cubicBezTo>
                  <a:cubicBezTo>
                    <a:pt x="149" y="382"/>
                    <a:pt x="148" y="381"/>
                    <a:pt x="146" y="381"/>
                  </a:cubicBezTo>
                  <a:moveTo>
                    <a:pt x="194" y="381"/>
                  </a:moveTo>
                  <a:cubicBezTo>
                    <a:pt x="192" y="381"/>
                    <a:pt x="190" y="382"/>
                    <a:pt x="190" y="384"/>
                  </a:cubicBezTo>
                  <a:cubicBezTo>
                    <a:pt x="190" y="386"/>
                    <a:pt x="192" y="387"/>
                    <a:pt x="194" y="387"/>
                  </a:cubicBezTo>
                  <a:cubicBezTo>
                    <a:pt x="195" y="387"/>
                    <a:pt x="197" y="386"/>
                    <a:pt x="197" y="384"/>
                  </a:cubicBezTo>
                  <a:cubicBezTo>
                    <a:pt x="197" y="382"/>
                    <a:pt x="195" y="381"/>
                    <a:pt x="194" y="381"/>
                  </a:cubicBezTo>
                  <a:moveTo>
                    <a:pt x="241" y="381"/>
                  </a:moveTo>
                  <a:cubicBezTo>
                    <a:pt x="239" y="381"/>
                    <a:pt x="238" y="382"/>
                    <a:pt x="238" y="384"/>
                  </a:cubicBezTo>
                  <a:cubicBezTo>
                    <a:pt x="238" y="386"/>
                    <a:pt x="239" y="387"/>
                    <a:pt x="241" y="387"/>
                  </a:cubicBezTo>
                  <a:cubicBezTo>
                    <a:pt x="243" y="387"/>
                    <a:pt x="244" y="386"/>
                    <a:pt x="244" y="384"/>
                  </a:cubicBezTo>
                  <a:cubicBezTo>
                    <a:pt x="244" y="382"/>
                    <a:pt x="243" y="381"/>
                    <a:pt x="241" y="381"/>
                  </a:cubicBezTo>
                  <a:moveTo>
                    <a:pt x="289" y="381"/>
                  </a:moveTo>
                  <a:cubicBezTo>
                    <a:pt x="287" y="381"/>
                    <a:pt x="285" y="382"/>
                    <a:pt x="285" y="384"/>
                  </a:cubicBezTo>
                  <a:cubicBezTo>
                    <a:pt x="285" y="386"/>
                    <a:pt x="287" y="387"/>
                    <a:pt x="289" y="387"/>
                  </a:cubicBezTo>
                  <a:cubicBezTo>
                    <a:pt x="291" y="387"/>
                    <a:pt x="292" y="386"/>
                    <a:pt x="292" y="384"/>
                  </a:cubicBezTo>
                  <a:cubicBezTo>
                    <a:pt x="292" y="382"/>
                    <a:pt x="291" y="381"/>
                    <a:pt x="289" y="381"/>
                  </a:cubicBezTo>
                  <a:moveTo>
                    <a:pt x="336" y="381"/>
                  </a:moveTo>
                  <a:cubicBezTo>
                    <a:pt x="335" y="381"/>
                    <a:pt x="333" y="382"/>
                    <a:pt x="333" y="384"/>
                  </a:cubicBezTo>
                  <a:cubicBezTo>
                    <a:pt x="333" y="386"/>
                    <a:pt x="335" y="387"/>
                    <a:pt x="336" y="387"/>
                  </a:cubicBezTo>
                  <a:cubicBezTo>
                    <a:pt x="338" y="387"/>
                    <a:pt x="340" y="386"/>
                    <a:pt x="340" y="384"/>
                  </a:cubicBezTo>
                  <a:cubicBezTo>
                    <a:pt x="340" y="382"/>
                    <a:pt x="338" y="381"/>
                    <a:pt x="336" y="381"/>
                  </a:cubicBezTo>
                  <a:moveTo>
                    <a:pt x="765" y="381"/>
                  </a:moveTo>
                  <a:cubicBezTo>
                    <a:pt x="763" y="381"/>
                    <a:pt x="762" y="382"/>
                    <a:pt x="762" y="384"/>
                  </a:cubicBezTo>
                  <a:cubicBezTo>
                    <a:pt x="762" y="386"/>
                    <a:pt x="763" y="387"/>
                    <a:pt x="765" y="387"/>
                  </a:cubicBezTo>
                  <a:cubicBezTo>
                    <a:pt x="767" y="387"/>
                    <a:pt x="768" y="386"/>
                    <a:pt x="768" y="384"/>
                  </a:cubicBezTo>
                  <a:cubicBezTo>
                    <a:pt x="768" y="382"/>
                    <a:pt x="767" y="381"/>
                    <a:pt x="765" y="381"/>
                  </a:cubicBezTo>
                  <a:moveTo>
                    <a:pt x="813" y="381"/>
                  </a:moveTo>
                  <a:cubicBezTo>
                    <a:pt x="811" y="381"/>
                    <a:pt x="809" y="382"/>
                    <a:pt x="809" y="384"/>
                  </a:cubicBezTo>
                  <a:cubicBezTo>
                    <a:pt x="809" y="386"/>
                    <a:pt x="811" y="387"/>
                    <a:pt x="813" y="387"/>
                  </a:cubicBezTo>
                  <a:cubicBezTo>
                    <a:pt x="814" y="387"/>
                    <a:pt x="816" y="386"/>
                    <a:pt x="816" y="384"/>
                  </a:cubicBezTo>
                  <a:cubicBezTo>
                    <a:pt x="816" y="382"/>
                    <a:pt x="814" y="381"/>
                    <a:pt x="813" y="381"/>
                  </a:cubicBezTo>
                  <a:moveTo>
                    <a:pt x="860" y="381"/>
                  </a:moveTo>
                  <a:cubicBezTo>
                    <a:pt x="858" y="381"/>
                    <a:pt x="857" y="382"/>
                    <a:pt x="857" y="384"/>
                  </a:cubicBezTo>
                  <a:cubicBezTo>
                    <a:pt x="857" y="386"/>
                    <a:pt x="858" y="387"/>
                    <a:pt x="860" y="387"/>
                  </a:cubicBezTo>
                  <a:cubicBezTo>
                    <a:pt x="862" y="387"/>
                    <a:pt x="864" y="386"/>
                    <a:pt x="864" y="384"/>
                  </a:cubicBezTo>
                  <a:cubicBezTo>
                    <a:pt x="864" y="382"/>
                    <a:pt x="862" y="381"/>
                    <a:pt x="860" y="381"/>
                  </a:cubicBezTo>
                  <a:moveTo>
                    <a:pt x="908" y="381"/>
                  </a:moveTo>
                  <a:cubicBezTo>
                    <a:pt x="906" y="381"/>
                    <a:pt x="905" y="382"/>
                    <a:pt x="905" y="384"/>
                  </a:cubicBezTo>
                  <a:cubicBezTo>
                    <a:pt x="905" y="386"/>
                    <a:pt x="906" y="387"/>
                    <a:pt x="908" y="387"/>
                  </a:cubicBezTo>
                  <a:cubicBezTo>
                    <a:pt x="910" y="387"/>
                    <a:pt x="911" y="386"/>
                    <a:pt x="911" y="384"/>
                  </a:cubicBezTo>
                  <a:cubicBezTo>
                    <a:pt x="911" y="382"/>
                    <a:pt x="910" y="381"/>
                    <a:pt x="908" y="381"/>
                  </a:cubicBezTo>
                  <a:moveTo>
                    <a:pt x="955" y="381"/>
                  </a:moveTo>
                  <a:cubicBezTo>
                    <a:pt x="954" y="381"/>
                    <a:pt x="952" y="382"/>
                    <a:pt x="952" y="384"/>
                  </a:cubicBezTo>
                  <a:cubicBezTo>
                    <a:pt x="952" y="386"/>
                    <a:pt x="954" y="387"/>
                    <a:pt x="955" y="387"/>
                  </a:cubicBezTo>
                  <a:cubicBezTo>
                    <a:pt x="957" y="387"/>
                    <a:pt x="959" y="386"/>
                    <a:pt x="959" y="384"/>
                  </a:cubicBezTo>
                  <a:cubicBezTo>
                    <a:pt x="959" y="382"/>
                    <a:pt x="957" y="381"/>
                    <a:pt x="955" y="381"/>
                  </a:cubicBezTo>
                  <a:moveTo>
                    <a:pt x="1003" y="381"/>
                  </a:moveTo>
                  <a:cubicBezTo>
                    <a:pt x="1001" y="381"/>
                    <a:pt x="1000" y="382"/>
                    <a:pt x="1000" y="384"/>
                  </a:cubicBezTo>
                  <a:cubicBezTo>
                    <a:pt x="1000" y="386"/>
                    <a:pt x="1001" y="387"/>
                    <a:pt x="1003" y="387"/>
                  </a:cubicBezTo>
                  <a:cubicBezTo>
                    <a:pt x="1005" y="387"/>
                    <a:pt x="1006" y="386"/>
                    <a:pt x="1006" y="384"/>
                  </a:cubicBezTo>
                  <a:cubicBezTo>
                    <a:pt x="1006" y="382"/>
                    <a:pt x="1005" y="381"/>
                    <a:pt x="1003" y="381"/>
                  </a:cubicBezTo>
                  <a:moveTo>
                    <a:pt x="1051" y="381"/>
                  </a:moveTo>
                  <a:cubicBezTo>
                    <a:pt x="1049" y="381"/>
                    <a:pt x="1047" y="382"/>
                    <a:pt x="1047" y="384"/>
                  </a:cubicBezTo>
                  <a:cubicBezTo>
                    <a:pt x="1047" y="386"/>
                    <a:pt x="1049" y="387"/>
                    <a:pt x="1051" y="387"/>
                  </a:cubicBezTo>
                  <a:cubicBezTo>
                    <a:pt x="1053" y="387"/>
                    <a:pt x="1054" y="386"/>
                    <a:pt x="1054" y="384"/>
                  </a:cubicBezTo>
                  <a:cubicBezTo>
                    <a:pt x="1054" y="382"/>
                    <a:pt x="1053" y="381"/>
                    <a:pt x="1051" y="381"/>
                  </a:cubicBezTo>
                  <a:moveTo>
                    <a:pt x="1098" y="381"/>
                  </a:moveTo>
                  <a:cubicBezTo>
                    <a:pt x="1097" y="381"/>
                    <a:pt x="1095" y="382"/>
                    <a:pt x="1095" y="384"/>
                  </a:cubicBezTo>
                  <a:cubicBezTo>
                    <a:pt x="1095" y="386"/>
                    <a:pt x="1097" y="387"/>
                    <a:pt x="1098" y="387"/>
                  </a:cubicBezTo>
                  <a:cubicBezTo>
                    <a:pt x="1100" y="387"/>
                    <a:pt x="1102" y="386"/>
                    <a:pt x="1102" y="384"/>
                  </a:cubicBezTo>
                  <a:cubicBezTo>
                    <a:pt x="1102" y="382"/>
                    <a:pt x="1100" y="381"/>
                    <a:pt x="1098" y="381"/>
                  </a:cubicBezTo>
                  <a:moveTo>
                    <a:pt x="384" y="333"/>
                  </a:moveTo>
                  <a:cubicBezTo>
                    <a:pt x="382" y="333"/>
                    <a:pt x="381" y="335"/>
                    <a:pt x="381" y="336"/>
                  </a:cubicBezTo>
                  <a:cubicBezTo>
                    <a:pt x="381" y="338"/>
                    <a:pt x="382" y="340"/>
                    <a:pt x="384" y="340"/>
                  </a:cubicBezTo>
                  <a:cubicBezTo>
                    <a:pt x="386" y="340"/>
                    <a:pt x="387" y="338"/>
                    <a:pt x="387" y="336"/>
                  </a:cubicBezTo>
                  <a:cubicBezTo>
                    <a:pt x="387" y="335"/>
                    <a:pt x="386" y="333"/>
                    <a:pt x="384" y="333"/>
                  </a:cubicBezTo>
                  <a:moveTo>
                    <a:pt x="432" y="333"/>
                  </a:moveTo>
                  <a:cubicBezTo>
                    <a:pt x="430" y="333"/>
                    <a:pt x="428" y="335"/>
                    <a:pt x="428" y="336"/>
                  </a:cubicBezTo>
                  <a:cubicBezTo>
                    <a:pt x="428" y="338"/>
                    <a:pt x="430" y="340"/>
                    <a:pt x="432" y="340"/>
                  </a:cubicBezTo>
                  <a:cubicBezTo>
                    <a:pt x="433" y="340"/>
                    <a:pt x="435" y="338"/>
                    <a:pt x="435" y="336"/>
                  </a:cubicBezTo>
                  <a:cubicBezTo>
                    <a:pt x="435" y="335"/>
                    <a:pt x="433" y="333"/>
                    <a:pt x="432" y="333"/>
                  </a:cubicBezTo>
                  <a:moveTo>
                    <a:pt x="479" y="333"/>
                  </a:moveTo>
                  <a:cubicBezTo>
                    <a:pt x="477" y="333"/>
                    <a:pt x="476" y="335"/>
                    <a:pt x="476" y="336"/>
                  </a:cubicBezTo>
                  <a:cubicBezTo>
                    <a:pt x="476" y="338"/>
                    <a:pt x="477" y="340"/>
                    <a:pt x="479" y="340"/>
                  </a:cubicBezTo>
                  <a:cubicBezTo>
                    <a:pt x="481" y="340"/>
                    <a:pt x="483" y="338"/>
                    <a:pt x="483" y="336"/>
                  </a:cubicBezTo>
                  <a:cubicBezTo>
                    <a:pt x="483" y="335"/>
                    <a:pt x="481" y="333"/>
                    <a:pt x="479" y="333"/>
                  </a:cubicBezTo>
                  <a:moveTo>
                    <a:pt x="527" y="333"/>
                  </a:moveTo>
                  <a:cubicBezTo>
                    <a:pt x="525" y="333"/>
                    <a:pt x="524" y="335"/>
                    <a:pt x="524" y="336"/>
                  </a:cubicBezTo>
                  <a:cubicBezTo>
                    <a:pt x="524" y="338"/>
                    <a:pt x="525" y="340"/>
                    <a:pt x="527" y="340"/>
                  </a:cubicBezTo>
                  <a:cubicBezTo>
                    <a:pt x="529" y="340"/>
                    <a:pt x="530" y="338"/>
                    <a:pt x="530" y="336"/>
                  </a:cubicBezTo>
                  <a:cubicBezTo>
                    <a:pt x="530" y="335"/>
                    <a:pt x="529" y="333"/>
                    <a:pt x="527" y="333"/>
                  </a:cubicBezTo>
                  <a:moveTo>
                    <a:pt x="575" y="333"/>
                  </a:moveTo>
                  <a:cubicBezTo>
                    <a:pt x="573" y="333"/>
                    <a:pt x="571" y="335"/>
                    <a:pt x="571" y="336"/>
                  </a:cubicBezTo>
                  <a:cubicBezTo>
                    <a:pt x="571" y="338"/>
                    <a:pt x="573" y="340"/>
                    <a:pt x="575" y="340"/>
                  </a:cubicBezTo>
                  <a:cubicBezTo>
                    <a:pt x="576" y="340"/>
                    <a:pt x="578" y="338"/>
                    <a:pt x="578" y="336"/>
                  </a:cubicBezTo>
                  <a:cubicBezTo>
                    <a:pt x="578" y="335"/>
                    <a:pt x="576" y="333"/>
                    <a:pt x="575" y="333"/>
                  </a:cubicBezTo>
                  <a:moveTo>
                    <a:pt x="622" y="333"/>
                  </a:moveTo>
                  <a:cubicBezTo>
                    <a:pt x="620" y="333"/>
                    <a:pt x="619" y="335"/>
                    <a:pt x="619" y="336"/>
                  </a:cubicBezTo>
                  <a:cubicBezTo>
                    <a:pt x="619" y="338"/>
                    <a:pt x="620" y="340"/>
                    <a:pt x="622" y="340"/>
                  </a:cubicBezTo>
                  <a:cubicBezTo>
                    <a:pt x="624" y="340"/>
                    <a:pt x="625" y="338"/>
                    <a:pt x="625" y="336"/>
                  </a:cubicBezTo>
                  <a:cubicBezTo>
                    <a:pt x="625" y="335"/>
                    <a:pt x="624" y="333"/>
                    <a:pt x="622" y="333"/>
                  </a:cubicBezTo>
                  <a:moveTo>
                    <a:pt x="670" y="333"/>
                  </a:moveTo>
                  <a:cubicBezTo>
                    <a:pt x="668" y="333"/>
                    <a:pt x="666" y="335"/>
                    <a:pt x="666" y="336"/>
                  </a:cubicBezTo>
                  <a:cubicBezTo>
                    <a:pt x="666" y="338"/>
                    <a:pt x="668" y="340"/>
                    <a:pt x="670" y="340"/>
                  </a:cubicBezTo>
                  <a:cubicBezTo>
                    <a:pt x="672" y="340"/>
                    <a:pt x="673" y="338"/>
                    <a:pt x="673" y="336"/>
                  </a:cubicBezTo>
                  <a:cubicBezTo>
                    <a:pt x="673" y="335"/>
                    <a:pt x="672" y="333"/>
                    <a:pt x="670" y="333"/>
                  </a:cubicBezTo>
                  <a:moveTo>
                    <a:pt x="717" y="333"/>
                  </a:moveTo>
                  <a:cubicBezTo>
                    <a:pt x="716" y="333"/>
                    <a:pt x="714" y="335"/>
                    <a:pt x="714" y="336"/>
                  </a:cubicBezTo>
                  <a:cubicBezTo>
                    <a:pt x="714" y="338"/>
                    <a:pt x="716" y="340"/>
                    <a:pt x="717" y="340"/>
                  </a:cubicBezTo>
                  <a:cubicBezTo>
                    <a:pt x="719" y="340"/>
                    <a:pt x="721" y="338"/>
                    <a:pt x="721" y="336"/>
                  </a:cubicBezTo>
                  <a:cubicBezTo>
                    <a:pt x="721" y="335"/>
                    <a:pt x="719" y="333"/>
                    <a:pt x="717" y="333"/>
                  </a:cubicBezTo>
                  <a:moveTo>
                    <a:pt x="384" y="285"/>
                  </a:moveTo>
                  <a:cubicBezTo>
                    <a:pt x="382" y="285"/>
                    <a:pt x="381" y="287"/>
                    <a:pt x="381" y="289"/>
                  </a:cubicBezTo>
                  <a:cubicBezTo>
                    <a:pt x="381" y="291"/>
                    <a:pt x="382" y="292"/>
                    <a:pt x="384" y="292"/>
                  </a:cubicBezTo>
                  <a:cubicBezTo>
                    <a:pt x="386" y="292"/>
                    <a:pt x="387" y="291"/>
                    <a:pt x="387" y="289"/>
                  </a:cubicBezTo>
                  <a:cubicBezTo>
                    <a:pt x="387" y="287"/>
                    <a:pt x="386" y="285"/>
                    <a:pt x="384" y="285"/>
                  </a:cubicBezTo>
                  <a:moveTo>
                    <a:pt x="432" y="285"/>
                  </a:moveTo>
                  <a:cubicBezTo>
                    <a:pt x="430" y="285"/>
                    <a:pt x="428" y="287"/>
                    <a:pt x="428" y="289"/>
                  </a:cubicBezTo>
                  <a:cubicBezTo>
                    <a:pt x="428" y="291"/>
                    <a:pt x="430" y="292"/>
                    <a:pt x="432" y="292"/>
                  </a:cubicBezTo>
                  <a:cubicBezTo>
                    <a:pt x="433" y="292"/>
                    <a:pt x="435" y="291"/>
                    <a:pt x="435" y="289"/>
                  </a:cubicBezTo>
                  <a:cubicBezTo>
                    <a:pt x="435" y="287"/>
                    <a:pt x="433" y="285"/>
                    <a:pt x="432" y="285"/>
                  </a:cubicBezTo>
                  <a:moveTo>
                    <a:pt x="479" y="285"/>
                  </a:moveTo>
                  <a:cubicBezTo>
                    <a:pt x="477" y="285"/>
                    <a:pt x="476" y="287"/>
                    <a:pt x="476" y="289"/>
                  </a:cubicBezTo>
                  <a:cubicBezTo>
                    <a:pt x="476" y="291"/>
                    <a:pt x="477" y="292"/>
                    <a:pt x="479" y="292"/>
                  </a:cubicBezTo>
                  <a:cubicBezTo>
                    <a:pt x="481" y="292"/>
                    <a:pt x="483" y="291"/>
                    <a:pt x="483" y="289"/>
                  </a:cubicBezTo>
                  <a:cubicBezTo>
                    <a:pt x="483" y="287"/>
                    <a:pt x="481" y="285"/>
                    <a:pt x="479" y="285"/>
                  </a:cubicBezTo>
                  <a:moveTo>
                    <a:pt x="527" y="285"/>
                  </a:moveTo>
                  <a:cubicBezTo>
                    <a:pt x="525" y="285"/>
                    <a:pt x="524" y="287"/>
                    <a:pt x="524" y="289"/>
                  </a:cubicBezTo>
                  <a:cubicBezTo>
                    <a:pt x="524" y="291"/>
                    <a:pt x="525" y="292"/>
                    <a:pt x="527" y="292"/>
                  </a:cubicBezTo>
                  <a:cubicBezTo>
                    <a:pt x="529" y="292"/>
                    <a:pt x="530" y="291"/>
                    <a:pt x="530" y="289"/>
                  </a:cubicBezTo>
                  <a:cubicBezTo>
                    <a:pt x="530" y="287"/>
                    <a:pt x="529" y="285"/>
                    <a:pt x="527" y="285"/>
                  </a:cubicBezTo>
                  <a:moveTo>
                    <a:pt x="575" y="285"/>
                  </a:moveTo>
                  <a:cubicBezTo>
                    <a:pt x="573" y="285"/>
                    <a:pt x="571" y="287"/>
                    <a:pt x="571" y="289"/>
                  </a:cubicBezTo>
                  <a:cubicBezTo>
                    <a:pt x="571" y="291"/>
                    <a:pt x="573" y="292"/>
                    <a:pt x="575" y="292"/>
                  </a:cubicBezTo>
                  <a:cubicBezTo>
                    <a:pt x="576" y="292"/>
                    <a:pt x="578" y="291"/>
                    <a:pt x="578" y="289"/>
                  </a:cubicBezTo>
                  <a:cubicBezTo>
                    <a:pt x="578" y="287"/>
                    <a:pt x="576" y="285"/>
                    <a:pt x="575" y="285"/>
                  </a:cubicBezTo>
                  <a:moveTo>
                    <a:pt x="622" y="285"/>
                  </a:moveTo>
                  <a:cubicBezTo>
                    <a:pt x="620" y="285"/>
                    <a:pt x="619" y="287"/>
                    <a:pt x="619" y="289"/>
                  </a:cubicBezTo>
                  <a:cubicBezTo>
                    <a:pt x="619" y="291"/>
                    <a:pt x="620" y="292"/>
                    <a:pt x="622" y="292"/>
                  </a:cubicBezTo>
                  <a:cubicBezTo>
                    <a:pt x="624" y="292"/>
                    <a:pt x="625" y="291"/>
                    <a:pt x="625" y="289"/>
                  </a:cubicBezTo>
                  <a:cubicBezTo>
                    <a:pt x="625" y="287"/>
                    <a:pt x="624" y="285"/>
                    <a:pt x="622" y="285"/>
                  </a:cubicBezTo>
                  <a:moveTo>
                    <a:pt x="670" y="285"/>
                  </a:moveTo>
                  <a:cubicBezTo>
                    <a:pt x="668" y="285"/>
                    <a:pt x="666" y="287"/>
                    <a:pt x="666" y="289"/>
                  </a:cubicBezTo>
                  <a:cubicBezTo>
                    <a:pt x="666" y="291"/>
                    <a:pt x="668" y="292"/>
                    <a:pt x="670" y="292"/>
                  </a:cubicBezTo>
                  <a:cubicBezTo>
                    <a:pt x="672" y="292"/>
                    <a:pt x="673" y="291"/>
                    <a:pt x="673" y="289"/>
                  </a:cubicBezTo>
                  <a:cubicBezTo>
                    <a:pt x="673" y="287"/>
                    <a:pt x="672" y="285"/>
                    <a:pt x="670" y="285"/>
                  </a:cubicBezTo>
                  <a:moveTo>
                    <a:pt x="717" y="285"/>
                  </a:moveTo>
                  <a:cubicBezTo>
                    <a:pt x="716" y="285"/>
                    <a:pt x="714" y="287"/>
                    <a:pt x="714" y="289"/>
                  </a:cubicBezTo>
                  <a:cubicBezTo>
                    <a:pt x="714" y="291"/>
                    <a:pt x="716" y="292"/>
                    <a:pt x="717" y="292"/>
                  </a:cubicBezTo>
                  <a:cubicBezTo>
                    <a:pt x="719" y="292"/>
                    <a:pt x="721" y="291"/>
                    <a:pt x="721" y="289"/>
                  </a:cubicBezTo>
                  <a:cubicBezTo>
                    <a:pt x="721" y="287"/>
                    <a:pt x="719" y="285"/>
                    <a:pt x="717" y="285"/>
                  </a:cubicBezTo>
                  <a:moveTo>
                    <a:pt x="384" y="238"/>
                  </a:moveTo>
                  <a:cubicBezTo>
                    <a:pt x="382" y="238"/>
                    <a:pt x="381" y="239"/>
                    <a:pt x="381" y="241"/>
                  </a:cubicBezTo>
                  <a:cubicBezTo>
                    <a:pt x="381" y="243"/>
                    <a:pt x="382" y="244"/>
                    <a:pt x="384" y="244"/>
                  </a:cubicBezTo>
                  <a:cubicBezTo>
                    <a:pt x="386" y="244"/>
                    <a:pt x="387" y="243"/>
                    <a:pt x="387" y="241"/>
                  </a:cubicBezTo>
                  <a:cubicBezTo>
                    <a:pt x="387" y="239"/>
                    <a:pt x="386" y="238"/>
                    <a:pt x="384" y="238"/>
                  </a:cubicBezTo>
                  <a:moveTo>
                    <a:pt x="432" y="238"/>
                  </a:moveTo>
                  <a:cubicBezTo>
                    <a:pt x="430" y="238"/>
                    <a:pt x="428" y="239"/>
                    <a:pt x="428" y="241"/>
                  </a:cubicBezTo>
                  <a:cubicBezTo>
                    <a:pt x="428" y="243"/>
                    <a:pt x="430" y="244"/>
                    <a:pt x="432" y="244"/>
                  </a:cubicBezTo>
                  <a:cubicBezTo>
                    <a:pt x="433" y="244"/>
                    <a:pt x="435" y="243"/>
                    <a:pt x="435" y="241"/>
                  </a:cubicBezTo>
                  <a:cubicBezTo>
                    <a:pt x="435" y="239"/>
                    <a:pt x="433" y="238"/>
                    <a:pt x="432" y="238"/>
                  </a:cubicBezTo>
                  <a:moveTo>
                    <a:pt x="479" y="238"/>
                  </a:moveTo>
                  <a:cubicBezTo>
                    <a:pt x="477" y="238"/>
                    <a:pt x="476" y="239"/>
                    <a:pt x="476" y="241"/>
                  </a:cubicBezTo>
                  <a:cubicBezTo>
                    <a:pt x="476" y="243"/>
                    <a:pt x="477" y="244"/>
                    <a:pt x="479" y="244"/>
                  </a:cubicBezTo>
                  <a:cubicBezTo>
                    <a:pt x="481" y="244"/>
                    <a:pt x="483" y="243"/>
                    <a:pt x="483" y="241"/>
                  </a:cubicBezTo>
                  <a:cubicBezTo>
                    <a:pt x="483" y="239"/>
                    <a:pt x="481" y="238"/>
                    <a:pt x="479" y="238"/>
                  </a:cubicBezTo>
                  <a:moveTo>
                    <a:pt x="527" y="238"/>
                  </a:moveTo>
                  <a:cubicBezTo>
                    <a:pt x="525" y="238"/>
                    <a:pt x="524" y="239"/>
                    <a:pt x="524" y="241"/>
                  </a:cubicBezTo>
                  <a:cubicBezTo>
                    <a:pt x="524" y="243"/>
                    <a:pt x="525" y="244"/>
                    <a:pt x="527" y="244"/>
                  </a:cubicBezTo>
                  <a:cubicBezTo>
                    <a:pt x="529" y="244"/>
                    <a:pt x="530" y="243"/>
                    <a:pt x="530" y="241"/>
                  </a:cubicBezTo>
                  <a:cubicBezTo>
                    <a:pt x="530" y="239"/>
                    <a:pt x="529" y="238"/>
                    <a:pt x="527" y="238"/>
                  </a:cubicBezTo>
                  <a:moveTo>
                    <a:pt x="575" y="238"/>
                  </a:moveTo>
                  <a:cubicBezTo>
                    <a:pt x="573" y="238"/>
                    <a:pt x="571" y="239"/>
                    <a:pt x="571" y="241"/>
                  </a:cubicBezTo>
                  <a:cubicBezTo>
                    <a:pt x="571" y="243"/>
                    <a:pt x="573" y="244"/>
                    <a:pt x="575" y="244"/>
                  </a:cubicBezTo>
                  <a:cubicBezTo>
                    <a:pt x="576" y="244"/>
                    <a:pt x="578" y="243"/>
                    <a:pt x="578" y="241"/>
                  </a:cubicBezTo>
                  <a:cubicBezTo>
                    <a:pt x="578" y="239"/>
                    <a:pt x="576" y="238"/>
                    <a:pt x="575" y="238"/>
                  </a:cubicBezTo>
                  <a:moveTo>
                    <a:pt x="622" y="238"/>
                  </a:moveTo>
                  <a:cubicBezTo>
                    <a:pt x="620" y="238"/>
                    <a:pt x="619" y="239"/>
                    <a:pt x="619" y="241"/>
                  </a:cubicBezTo>
                  <a:cubicBezTo>
                    <a:pt x="619" y="243"/>
                    <a:pt x="620" y="244"/>
                    <a:pt x="622" y="244"/>
                  </a:cubicBezTo>
                  <a:cubicBezTo>
                    <a:pt x="624" y="244"/>
                    <a:pt x="625" y="243"/>
                    <a:pt x="625" y="241"/>
                  </a:cubicBezTo>
                  <a:cubicBezTo>
                    <a:pt x="625" y="239"/>
                    <a:pt x="624" y="238"/>
                    <a:pt x="622" y="238"/>
                  </a:cubicBezTo>
                  <a:moveTo>
                    <a:pt x="670" y="238"/>
                  </a:moveTo>
                  <a:cubicBezTo>
                    <a:pt x="668" y="238"/>
                    <a:pt x="666" y="239"/>
                    <a:pt x="666" y="241"/>
                  </a:cubicBezTo>
                  <a:cubicBezTo>
                    <a:pt x="666" y="243"/>
                    <a:pt x="668" y="244"/>
                    <a:pt x="670" y="244"/>
                  </a:cubicBezTo>
                  <a:cubicBezTo>
                    <a:pt x="672" y="244"/>
                    <a:pt x="673" y="243"/>
                    <a:pt x="673" y="241"/>
                  </a:cubicBezTo>
                  <a:cubicBezTo>
                    <a:pt x="673" y="239"/>
                    <a:pt x="672" y="238"/>
                    <a:pt x="670" y="238"/>
                  </a:cubicBezTo>
                  <a:moveTo>
                    <a:pt x="717" y="238"/>
                  </a:moveTo>
                  <a:cubicBezTo>
                    <a:pt x="716" y="238"/>
                    <a:pt x="714" y="239"/>
                    <a:pt x="714" y="241"/>
                  </a:cubicBezTo>
                  <a:cubicBezTo>
                    <a:pt x="714" y="243"/>
                    <a:pt x="716" y="244"/>
                    <a:pt x="717" y="244"/>
                  </a:cubicBezTo>
                  <a:cubicBezTo>
                    <a:pt x="719" y="244"/>
                    <a:pt x="721" y="243"/>
                    <a:pt x="721" y="241"/>
                  </a:cubicBezTo>
                  <a:cubicBezTo>
                    <a:pt x="721" y="239"/>
                    <a:pt x="719" y="238"/>
                    <a:pt x="717" y="238"/>
                  </a:cubicBezTo>
                  <a:moveTo>
                    <a:pt x="384" y="190"/>
                  </a:moveTo>
                  <a:cubicBezTo>
                    <a:pt x="382" y="190"/>
                    <a:pt x="381" y="192"/>
                    <a:pt x="381" y="194"/>
                  </a:cubicBezTo>
                  <a:cubicBezTo>
                    <a:pt x="381" y="195"/>
                    <a:pt x="382" y="197"/>
                    <a:pt x="384" y="197"/>
                  </a:cubicBezTo>
                  <a:cubicBezTo>
                    <a:pt x="386" y="197"/>
                    <a:pt x="387" y="195"/>
                    <a:pt x="387" y="194"/>
                  </a:cubicBezTo>
                  <a:cubicBezTo>
                    <a:pt x="387" y="192"/>
                    <a:pt x="386" y="190"/>
                    <a:pt x="384" y="190"/>
                  </a:cubicBezTo>
                  <a:moveTo>
                    <a:pt x="432" y="190"/>
                  </a:moveTo>
                  <a:cubicBezTo>
                    <a:pt x="430" y="190"/>
                    <a:pt x="428" y="192"/>
                    <a:pt x="428" y="194"/>
                  </a:cubicBezTo>
                  <a:cubicBezTo>
                    <a:pt x="428" y="195"/>
                    <a:pt x="430" y="197"/>
                    <a:pt x="432" y="197"/>
                  </a:cubicBezTo>
                  <a:cubicBezTo>
                    <a:pt x="433" y="197"/>
                    <a:pt x="435" y="195"/>
                    <a:pt x="435" y="194"/>
                  </a:cubicBezTo>
                  <a:cubicBezTo>
                    <a:pt x="435" y="192"/>
                    <a:pt x="433" y="190"/>
                    <a:pt x="432" y="190"/>
                  </a:cubicBezTo>
                  <a:moveTo>
                    <a:pt x="479" y="190"/>
                  </a:moveTo>
                  <a:cubicBezTo>
                    <a:pt x="477" y="190"/>
                    <a:pt x="476" y="192"/>
                    <a:pt x="476" y="194"/>
                  </a:cubicBezTo>
                  <a:cubicBezTo>
                    <a:pt x="476" y="195"/>
                    <a:pt x="477" y="197"/>
                    <a:pt x="479" y="197"/>
                  </a:cubicBezTo>
                  <a:cubicBezTo>
                    <a:pt x="481" y="197"/>
                    <a:pt x="483" y="195"/>
                    <a:pt x="483" y="194"/>
                  </a:cubicBezTo>
                  <a:cubicBezTo>
                    <a:pt x="483" y="192"/>
                    <a:pt x="481" y="190"/>
                    <a:pt x="479" y="190"/>
                  </a:cubicBezTo>
                  <a:moveTo>
                    <a:pt x="527" y="190"/>
                  </a:moveTo>
                  <a:cubicBezTo>
                    <a:pt x="525" y="190"/>
                    <a:pt x="524" y="192"/>
                    <a:pt x="524" y="194"/>
                  </a:cubicBezTo>
                  <a:cubicBezTo>
                    <a:pt x="524" y="195"/>
                    <a:pt x="525" y="197"/>
                    <a:pt x="527" y="197"/>
                  </a:cubicBezTo>
                  <a:cubicBezTo>
                    <a:pt x="529" y="197"/>
                    <a:pt x="530" y="195"/>
                    <a:pt x="530" y="194"/>
                  </a:cubicBezTo>
                  <a:cubicBezTo>
                    <a:pt x="530" y="192"/>
                    <a:pt x="529" y="190"/>
                    <a:pt x="527" y="190"/>
                  </a:cubicBezTo>
                  <a:moveTo>
                    <a:pt x="575" y="190"/>
                  </a:moveTo>
                  <a:cubicBezTo>
                    <a:pt x="573" y="190"/>
                    <a:pt x="571" y="192"/>
                    <a:pt x="571" y="194"/>
                  </a:cubicBezTo>
                  <a:cubicBezTo>
                    <a:pt x="571" y="195"/>
                    <a:pt x="573" y="197"/>
                    <a:pt x="575" y="197"/>
                  </a:cubicBezTo>
                  <a:cubicBezTo>
                    <a:pt x="576" y="197"/>
                    <a:pt x="578" y="195"/>
                    <a:pt x="578" y="194"/>
                  </a:cubicBezTo>
                  <a:cubicBezTo>
                    <a:pt x="578" y="192"/>
                    <a:pt x="576" y="190"/>
                    <a:pt x="575" y="190"/>
                  </a:cubicBezTo>
                  <a:moveTo>
                    <a:pt x="622" y="190"/>
                  </a:moveTo>
                  <a:cubicBezTo>
                    <a:pt x="620" y="190"/>
                    <a:pt x="619" y="192"/>
                    <a:pt x="619" y="194"/>
                  </a:cubicBezTo>
                  <a:cubicBezTo>
                    <a:pt x="619" y="195"/>
                    <a:pt x="620" y="197"/>
                    <a:pt x="622" y="197"/>
                  </a:cubicBezTo>
                  <a:cubicBezTo>
                    <a:pt x="624" y="197"/>
                    <a:pt x="625" y="195"/>
                    <a:pt x="625" y="194"/>
                  </a:cubicBezTo>
                  <a:cubicBezTo>
                    <a:pt x="625" y="192"/>
                    <a:pt x="624" y="190"/>
                    <a:pt x="622" y="190"/>
                  </a:cubicBezTo>
                  <a:moveTo>
                    <a:pt x="670" y="190"/>
                  </a:moveTo>
                  <a:cubicBezTo>
                    <a:pt x="668" y="190"/>
                    <a:pt x="666" y="192"/>
                    <a:pt x="666" y="194"/>
                  </a:cubicBezTo>
                  <a:cubicBezTo>
                    <a:pt x="666" y="195"/>
                    <a:pt x="668" y="197"/>
                    <a:pt x="670" y="197"/>
                  </a:cubicBezTo>
                  <a:cubicBezTo>
                    <a:pt x="672" y="197"/>
                    <a:pt x="673" y="195"/>
                    <a:pt x="673" y="194"/>
                  </a:cubicBezTo>
                  <a:cubicBezTo>
                    <a:pt x="673" y="192"/>
                    <a:pt x="672" y="190"/>
                    <a:pt x="670" y="190"/>
                  </a:cubicBezTo>
                  <a:moveTo>
                    <a:pt x="717" y="190"/>
                  </a:moveTo>
                  <a:cubicBezTo>
                    <a:pt x="716" y="190"/>
                    <a:pt x="714" y="192"/>
                    <a:pt x="714" y="194"/>
                  </a:cubicBezTo>
                  <a:cubicBezTo>
                    <a:pt x="714" y="195"/>
                    <a:pt x="716" y="197"/>
                    <a:pt x="717" y="197"/>
                  </a:cubicBezTo>
                  <a:cubicBezTo>
                    <a:pt x="719" y="197"/>
                    <a:pt x="721" y="195"/>
                    <a:pt x="721" y="194"/>
                  </a:cubicBezTo>
                  <a:cubicBezTo>
                    <a:pt x="721" y="192"/>
                    <a:pt x="719" y="190"/>
                    <a:pt x="717" y="190"/>
                  </a:cubicBezTo>
                  <a:moveTo>
                    <a:pt x="384" y="143"/>
                  </a:moveTo>
                  <a:cubicBezTo>
                    <a:pt x="382" y="143"/>
                    <a:pt x="381" y="144"/>
                    <a:pt x="381" y="146"/>
                  </a:cubicBezTo>
                  <a:cubicBezTo>
                    <a:pt x="381" y="148"/>
                    <a:pt x="382" y="149"/>
                    <a:pt x="384" y="149"/>
                  </a:cubicBezTo>
                  <a:cubicBezTo>
                    <a:pt x="386" y="149"/>
                    <a:pt x="387" y="148"/>
                    <a:pt x="387" y="146"/>
                  </a:cubicBezTo>
                  <a:cubicBezTo>
                    <a:pt x="387" y="144"/>
                    <a:pt x="386" y="143"/>
                    <a:pt x="384" y="143"/>
                  </a:cubicBezTo>
                  <a:moveTo>
                    <a:pt x="432" y="143"/>
                  </a:moveTo>
                  <a:cubicBezTo>
                    <a:pt x="430" y="143"/>
                    <a:pt x="428" y="144"/>
                    <a:pt x="428" y="146"/>
                  </a:cubicBezTo>
                  <a:cubicBezTo>
                    <a:pt x="428" y="148"/>
                    <a:pt x="430" y="149"/>
                    <a:pt x="432" y="149"/>
                  </a:cubicBezTo>
                  <a:cubicBezTo>
                    <a:pt x="433" y="149"/>
                    <a:pt x="435" y="148"/>
                    <a:pt x="435" y="146"/>
                  </a:cubicBezTo>
                  <a:cubicBezTo>
                    <a:pt x="435" y="144"/>
                    <a:pt x="433" y="143"/>
                    <a:pt x="432" y="143"/>
                  </a:cubicBezTo>
                  <a:moveTo>
                    <a:pt x="479" y="143"/>
                  </a:moveTo>
                  <a:cubicBezTo>
                    <a:pt x="477" y="143"/>
                    <a:pt x="476" y="144"/>
                    <a:pt x="476" y="146"/>
                  </a:cubicBezTo>
                  <a:cubicBezTo>
                    <a:pt x="476" y="148"/>
                    <a:pt x="477" y="149"/>
                    <a:pt x="479" y="149"/>
                  </a:cubicBezTo>
                  <a:cubicBezTo>
                    <a:pt x="481" y="149"/>
                    <a:pt x="483" y="148"/>
                    <a:pt x="483" y="146"/>
                  </a:cubicBezTo>
                  <a:cubicBezTo>
                    <a:pt x="483" y="144"/>
                    <a:pt x="481" y="143"/>
                    <a:pt x="479" y="143"/>
                  </a:cubicBezTo>
                  <a:moveTo>
                    <a:pt x="527" y="143"/>
                  </a:moveTo>
                  <a:cubicBezTo>
                    <a:pt x="525" y="143"/>
                    <a:pt x="524" y="144"/>
                    <a:pt x="524" y="146"/>
                  </a:cubicBezTo>
                  <a:cubicBezTo>
                    <a:pt x="524" y="148"/>
                    <a:pt x="525" y="149"/>
                    <a:pt x="527" y="149"/>
                  </a:cubicBezTo>
                  <a:cubicBezTo>
                    <a:pt x="529" y="149"/>
                    <a:pt x="530" y="148"/>
                    <a:pt x="530" y="146"/>
                  </a:cubicBezTo>
                  <a:cubicBezTo>
                    <a:pt x="530" y="144"/>
                    <a:pt x="529" y="143"/>
                    <a:pt x="527" y="143"/>
                  </a:cubicBezTo>
                  <a:moveTo>
                    <a:pt x="575" y="143"/>
                  </a:moveTo>
                  <a:cubicBezTo>
                    <a:pt x="573" y="143"/>
                    <a:pt x="571" y="144"/>
                    <a:pt x="571" y="146"/>
                  </a:cubicBezTo>
                  <a:cubicBezTo>
                    <a:pt x="571" y="148"/>
                    <a:pt x="573" y="149"/>
                    <a:pt x="575" y="149"/>
                  </a:cubicBezTo>
                  <a:cubicBezTo>
                    <a:pt x="576" y="149"/>
                    <a:pt x="578" y="148"/>
                    <a:pt x="578" y="146"/>
                  </a:cubicBezTo>
                  <a:cubicBezTo>
                    <a:pt x="578" y="144"/>
                    <a:pt x="576" y="143"/>
                    <a:pt x="575" y="143"/>
                  </a:cubicBezTo>
                  <a:moveTo>
                    <a:pt x="622" y="143"/>
                  </a:moveTo>
                  <a:cubicBezTo>
                    <a:pt x="620" y="143"/>
                    <a:pt x="619" y="144"/>
                    <a:pt x="619" y="146"/>
                  </a:cubicBezTo>
                  <a:cubicBezTo>
                    <a:pt x="619" y="148"/>
                    <a:pt x="620" y="149"/>
                    <a:pt x="622" y="149"/>
                  </a:cubicBezTo>
                  <a:cubicBezTo>
                    <a:pt x="624" y="149"/>
                    <a:pt x="625" y="148"/>
                    <a:pt x="625" y="146"/>
                  </a:cubicBezTo>
                  <a:cubicBezTo>
                    <a:pt x="625" y="144"/>
                    <a:pt x="624" y="143"/>
                    <a:pt x="622" y="143"/>
                  </a:cubicBezTo>
                  <a:moveTo>
                    <a:pt x="670" y="143"/>
                  </a:moveTo>
                  <a:cubicBezTo>
                    <a:pt x="668" y="143"/>
                    <a:pt x="666" y="144"/>
                    <a:pt x="666" y="146"/>
                  </a:cubicBezTo>
                  <a:cubicBezTo>
                    <a:pt x="666" y="148"/>
                    <a:pt x="668" y="149"/>
                    <a:pt x="670" y="149"/>
                  </a:cubicBezTo>
                  <a:cubicBezTo>
                    <a:pt x="672" y="149"/>
                    <a:pt x="673" y="148"/>
                    <a:pt x="673" y="146"/>
                  </a:cubicBezTo>
                  <a:cubicBezTo>
                    <a:pt x="673" y="144"/>
                    <a:pt x="672" y="143"/>
                    <a:pt x="670" y="143"/>
                  </a:cubicBezTo>
                  <a:moveTo>
                    <a:pt x="717" y="143"/>
                  </a:moveTo>
                  <a:cubicBezTo>
                    <a:pt x="716" y="143"/>
                    <a:pt x="714" y="144"/>
                    <a:pt x="714" y="146"/>
                  </a:cubicBezTo>
                  <a:cubicBezTo>
                    <a:pt x="714" y="148"/>
                    <a:pt x="716" y="149"/>
                    <a:pt x="717" y="149"/>
                  </a:cubicBezTo>
                  <a:cubicBezTo>
                    <a:pt x="719" y="149"/>
                    <a:pt x="721" y="148"/>
                    <a:pt x="721" y="146"/>
                  </a:cubicBezTo>
                  <a:cubicBezTo>
                    <a:pt x="721" y="144"/>
                    <a:pt x="719" y="143"/>
                    <a:pt x="717" y="143"/>
                  </a:cubicBezTo>
                  <a:moveTo>
                    <a:pt x="384" y="95"/>
                  </a:moveTo>
                  <a:cubicBezTo>
                    <a:pt x="382" y="95"/>
                    <a:pt x="381" y="96"/>
                    <a:pt x="381" y="98"/>
                  </a:cubicBezTo>
                  <a:cubicBezTo>
                    <a:pt x="381" y="100"/>
                    <a:pt x="382" y="102"/>
                    <a:pt x="384" y="102"/>
                  </a:cubicBezTo>
                  <a:cubicBezTo>
                    <a:pt x="386" y="102"/>
                    <a:pt x="387" y="100"/>
                    <a:pt x="387" y="98"/>
                  </a:cubicBezTo>
                  <a:cubicBezTo>
                    <a:pt x="387" y="96"/>
                    <a:pt x="386" y="95"/>
                    <a:pt x="384" y="95"/>
                  </a:cubicBezTo>
                  <a:moveTo>
                    <a:pt x="432" y="95"/>
                  </a:moveTo>
                  <a:cubicBezTo>
                    <a:pt x="430" y="95"/>
                    <a:pt x="428" y="96"/>
                    <a:pt x="428" y="98"/>
                  </a:cubicBezTo>
                  <a:cubicBezTo>
                    <a:pt x="428" y="100"/>
                    <a:pt x="430" y="102"/>
                    <a:pt x="432" y="102"/>
                  </a:cubicBezTo>
                  <a:cubicBezTo>
                    <a:pt x="433" y="102"/>
                    <a:pt x="435" y="100"/>
                    <a:pt x="435" y="98"/>
                  </a:cubicBezTo>
                  <a:cubicBezTo>
                    <a:pt x="435" y="96"/>
                    <a:pt x="433" y="95"/>
                    <a:pt x="432" y="95"/>
                  </a:cubicBezTo>
                  <a:moveTo>
                    <a:pt x="479" y="95"/>
                  </a:moveTo>
                  <a:cubicBezTo>
                    <a:pt x="477" y="95"/>
                    <a:pt x="476" y="96"/>
                    <a:pt x="476" y="98"/>
                  </a:cubicBezTo>
                  <a:cubicBezTo>
                    <a:pt x="476" y="100"/>
                    <a:pt x="477" y="102"/>
                    <a:pt x="479" y="102"/>
                  </a:cubicBezTo>
                  <a:cubicBezTo>
                    <a:pt x="481" y="102"/>
                    <a:pt x="483" y="100"/>
                    <a:pt x="483" y="98"/>
                  </a:cubicBezTo>
                  <a:cubicBezTo>
                    <a:pt x="483" y="96"/>
                    <a:pt x="481" y="95"/>
                    <a:pt x="479" y="95"/>
                  </a:cubicBezTo>
                  <a:moveTo>
                    <a:pt x="527" y="95"/>
                  </a:moveTo>
                  <a:cubicBezTo>
                    <a:pt x="525" y="95"/>
                    <a:pt x="524" y="96"/>
                    <a:pt x="524" y="98"/>
                  </a:cubicBezTo>
                  <a:cubicBezTo>
                    <a:pt x="524" y="100"/>
                    <a:pt x="525" y="102"/>
                    <a:pt x="527" y="102"/>
                  </a:cubicBezTo>
                  <a:cubicBezTo>
                    <a:pt x="529" y="102"/>
                    <a:pt x="530" y="100"/>
                    <a:pt x="530" y="98"/>
                  </a:cubicBezTo>
                  <a:cubicBezTo>
                    <a:pt x="530" y="96"/>
                    <a:pt x="529" y="95"/>
                    <a:pt x="527" y="95"/>
                  </a:cubicBezTo>
                  <a:moveTo>
                    <a:pt x="575" y="95"/>
                  </a:moveTo>
                  <a:cubicBezTo>
                    <a:pt x="573" y="95"/>
                    <a:pt x="571" y="96"/>
                    <a:pt x="571" y="98"/>
                  </a:cubicBezTo>
                  <a:cubicBezTo>
                    <a:pt x="571" y="100"/>
                    <a:pt x="573" y="102"/>
                    <a:pt x="575" y="102"/>
                  </a:cubicBezTo>
                  <a:cubicBezTo>
                    <a:pt x="576" y="102"/>
                    <a:pt x="578" y="100"/>
                    <a:pt x="578" y="98"/>
                  </a:cubicBezTo>
                  <a:cubicBezTo>
                    <a:pt x="578" y="96"/>
                    <a:pt x="576" y="95"/>
                    <a:pt x="575" y="95"/>
                  </a:cubicBezTo>
                  <a:moveTo>
                    <a:pt x="622" y="95"/>
                  </a:moveTo>
                  <a:cubicBezTo>
                    <a:pt x="620" y="95"/>
                    <a:pt x="619" y="96"/>
                    <a:pt x="619" y="98"/>
                  </a:cubicBezTo>
                  <a:cubicBezTo>
                    <a:pt x="619" y="100"/>
                    <a:pt x="620" y="102"/>
                    <a:pt x="622" y="102"/>
                  </a:cubicBezTo>
                  <a:cubicBezTo>
                    <a:pt x="624" y="102"/>
                    <a:pt x="625" y="100"/>
                    <a:pt x="625" y="98"/>
                  </a:cubicBezTo>
                  <a:cubicBezTo>
                    <a:pt x="625" y="96"/>
                    <a:pt x="624" y="95"/>
                    <a:pt x="622" y="95"/>
                  </a:cubicBezTo>
                  <a:moveTo>
                    <a:pt x="670" y="95"/>
                  </a:moveTo>
                  <a:cubicBezTo>
                    <a:pt x="668" y="95"/>
                    <a:pt x="666" y="96"/>
                    <a:pt x="666" y="98"/>
                  </a:cubicBezTo>
                  <a:cubicBezTo>
                    <a:pt x="666" y="100"/>
                    <a:pt x="668" y="102"/>
                    <a:pt x="670" y="102"/>
                  </a:cubicBezTo>
                  <a:cubicBezTo>
                    <a:pt x="672" y="102"/>
                    <a:pt x="673" y="100"/>
                    <a:pt x="673" y="98"/>
                  </a:cubicBezTo>
                  <a:cubicBezTo>
                    <a:pt x="673" y="96"/>
                    <a:pt x="672" y="95"/>
                    <a:pt x="670" y="95"/>
                  </a:cubicBezTo>
                  <a:moveTo>
                    <a:pt x="717" y="95"/>
                  </a:moveTo>
                  <a:cubicBezTo>
                    <a:pt x="716" y="95"/>
                    <a:pt x="714" y="96"/>
                    <a:pt x="714" y="98"/>
                  </a:cubicBezTo>
                  <a:cubicBezTo>
                    <a:pt x="714" y="100"/>
                    <a:pt x="716" y="102"/>
                    <a:pt x="717" y="102"/>
                  </a:cubicBezTo>
                  <a:cubicBezTo>
                    <a:pt x="719" y="102"/>
                    <a:pt x="721" y="100"/>
                    <a:pt x="721" y="98"/>
                  </a:cubicBezTo>
                  <a:cubicBezTo>
                    <a:pt x="721" y="96"/>
                    <a:pt x="719" y="95"/>
                    <a:pt x="717" y="95"/>
                  </a:cubicBezTo>
                  <a:moveTo>
                    <a:pt x="384" y="47"/>
                  </a:moveTo>
                  <a:cubicBezTo>
                    <a:pt x="382" y="47"/>
                    <a:pt x="381" y="49"/>
                    <a:pt x="381" y="51"/>
                  </a:cubicBezTo>
                  <a:cubicBezTo>
                    <a:pt x="381" y="52"/>
                    <a:pt x="382" y="54"/>
                    <a:pt x="384" y="54"/>
                  </a:cubicBezTo>
                  <a:cubicBezTo>
                    <a:pt x="386" y="54"/>
                    <a:pt x="387" y="52"/>
                    <a:pt x="387" y="51"/>
                  </a:cubicBezTo>
                  <a:cubicBezTo>
                    <a:pt x="387" y="49"/>
                    <a:pt x="386" y="47"/>
                    <a:pt x="384" y="47"/>
                  </a:cubicBezTo>
                  <a:moveTo>
                    <a:pt x="432" y="47"/>
                  </a:moveTo>
                  <a:cubicBezTo>
                    <a:pt x="430" y="47"/>
                    <a:pt x="428" y="49"/>
                    <a:pt x="428" y="51"/>
                  </a:cubicBezTo>
                  <a:cubicBezTo>
                    <a:pt x="428" y="52"/>
                    <a:pt x="430" y="54"/>
                    <a:pt x="432" y="54"/>
                  </a:cubicBezTo>
                  <a:cubicBezTo>
                    <a:pt x="433" y="54"/>
                    <a:pt x="435" y="52"/>
                    <a:pt x="435" y="51"/>
                  </a:cubicBezTo>
                  <a:cubicBezTo>
                    <a:pt x="435" y="49"/>
                    <a:pt x="433" y="47"/>
                    <a:pt x="432" y="47"/>
                  </a:cubicBezTo>
                  <a:moveTo>
                    <a:pt x="479" y="47"/>
                  </a:moveTo>
                  <a:cubicBezTo>
                    <a:pt x="477" y="47"/>
                    <a:pt x="476" y="49"/>
                    <a:pt x="476" y="51"/>
                  </a:cubicBezTo>
                  <a:cubicBezTo>
                    <a:pt x="476" y="52"/>
                    <a:pt x="477" y="54"/>
                    <a:pt x="479" y="54"/>
                  </a:cubicBezTo>
                  <a:cubicBezTo>
                    <a:pt x="481" y="54"/>
                    <a:pt x="483" y="52"/>
                    <a:pt x="483" y="51"/>
                  </a:cubicBezTo>
                  <a:cubicBezTo>
                    <a:pt x="483" y="49"/>
                    <a:pt x="481" y="47"/>
                    <a:pt x="479" y="47"/>
                  </a:cubicBezTo>
                  <a:moveTo>
                    <a:pt x="527" y="47"/>
                  </a:moveTo>
                  <a:cubicBezTo>
                    <a:pt x="525" y="47"/>
                    <a:pt x="524" y="49"/>
                    <a:pt x="524" y="51"/>
                  </a:cubicBezTo>
                  <a:cubicBezTo>
                    <a:pt x="524" y="52"/>
                    <a:pt x="525" y="54"/>
                    <a:pt x="527" y="54"/>
                  </a:cubicBezTo>
                  <a:cubicBezTo>
                    <a:pt x="529" y="54"/>
                    <a:pt x="530" y="52"/>
                    <a:pt x="530" y="51"/>
                  </a:cubicBezTo>
                  <a:cubicBezTo>
                    <a:pt x="530" y="49"/>
                    <a:pt x="529" y="47"/>
                    <a:pt x="527" y="47"/>
                  </a:cubicBezTo>
                  <a:moveTo>
                    <a:pt x="575" y="47"/>
                  </a:moveTo>
                  <a:cubicBezTo>
                    <a:pt x="573" y="47"/>
                    <a:pt x="571" y="49"/>
                    <a:pt x="571" y="51"/>
                  </a:cubicBezTo>
                  <a:cubicBezTo>
                    <a:pt x="571" y="52"/>
                    <a:pt x="573" y="54"/>
                    <a:pt x="575" y="54"/>
                  </a:cubicBezTo>
                  <a:cubicBezTo>
                    <a:pt x="576" y="54"/>
                    <a:pt x="578" y="52"/>
                    <a:pt x="578" y="51"/>
                  </a:cubicBezTo>
                  <a:cubicBezTo>
                    <a:pt x="578" y="49"/>
                    <a:pt x="576" y="47"/>
                    <a:pt x="575" y="47"/>
                  </a:cubicBezTo>
                  <a:moveTo>
                    <a:pt x="622" y="47"/>
                  </a:moveTo>
                  <a:cubicBezTo>
                    <a:pt x="620" y="47"/>
                    <a:pt x="619" y="49"/>
                    <a:pt x="619" y="51"/>
                  </a:cubicBezTo>
                  <a:cubicBezTo>
                    <a:pt x="619" y="52"/>
                    <a:pt x="620" y="54"/>
                    <a:pt x="622" y="54"/>
                  </a:cubicBezTo>
                  <a:cubicBezTo>
                    <a:pt x="624" y="54"/>
                    <a:pt x="625" y="52"/>
                    <a:pt x="625" y="51"/>
                  </a:cubicBezTo>
                  <a:cubicBezTo>
                    <a:pt x="625" y="49"/>
                    <a:pt x="624" y="47"/>
                    <a:pt x="622" y="47"/>
                  </a:cubicBezTo>
                  <a:moveTo>
                    <a:pt x="670" y="47"/>
                  </a:moveTo>
                  <a:cubicBezTo>
                    <a:pt x="668" y="47"/>
                    <a:pt x="666" y="49"/>
                    <a:pt x="666" y="51"/>
                  </a:cubicBezTo>
                  <a:cubicBezTo>
                    <a:pt x="666" y="52"/>
                    <a:pt x="668" y="54"/>
                    <a:pt x="670" y="54"/>
                  </a:cubicBezTo>
                  <a:cubicBezTo>
                    <a:pt x="672" y="54"/>
                    <a:pt x="673" y="52"/>
                    <a:pt x="673" y="51"/>
                  </a:cubicBezTo>
                  <a:cubicBezTo>
                    <a:pt x="673" y="49"/>
                    <a:pt x="672" y="47"/>
                    <a:pt x="670" y="47"/>
                  </a:cubicBezTo>
                  <a:moveTo>
                    <a:pt x="717" y="47"/>
                  </a:moveTo>
                  <a:cubicBezTo>
                    <a:pt x="716" y="47"/>
                    <a:pt x="714" y="49"/>
                    <a:pt x="714" y="51"/>
                  </a:cubicBezTo>
                  <a:cubicBezTo>
                    <a:pt x="714" y="52"/>
                    <a:pt x="716" y="54"/>
                    <a:pt x="717" y="54"/>
                  </a:cubicBezTo>
                  <a:cubicBezTo>
                    <a:pt x="719" y="54"/>
                    <a:pt x="721" y="52"/>
                    <a:pt x="721" y="51"/>
                  </a:cubicBezTo>
                  <a:cubicBezTo>
                    <a:pt x="721" y="49"/>
                    <a:pt x="719" y="47"/>
                    <a:pt x="717" y="47"/>
                  </a:cubicBezTo>
                  <a:moveTo>
                    <a:pt x="384" y="0"/>
                  </a:moveTo>
                  <a:cubicBezTo>
                    <a:pt x="382" y="0"/>
                    <a:pt x="381" y="1"/>
                    <a:pt x="381" y="3"/>
                  </a:cubicBezTo>
                  <a:cubicBezTo>
                    <a:pt x="381" y="5"/>
                    <a:pt x="382" y="6"/>
                    <a:pt x="384" y="6"/>
                  </a:cubicBezTo>
                  <a:cubicBezTo>
                    <a:pt x="386" y="6"/>
                    <a:pt x="387" y="5"/>
                    <a:pt x="387" y="3"/>
                  </a:cubicBezTo>
                  <a:cubicBezTo>
                    <a:pt x="387" y="1"/>
                    <a:pt x="386" y="0"/>
                    <a:pt x="384" y="0"/>
                  </a:cubicBezTo>
                  <a:moveTo>
                    <a:pt x="432" y="0"/>
                  </a:moveTo>
                  <a:cubicBezTo>
                    <a:pt x="430" y="0"/>
                    <a:pt x="428" y="1"/>
                    <a:pt x="428" y="3"/>
                  </a:cubicBezTo>
                  <a:cubicBezTo>
                    <a:pt x="428" y="5"/>
                    <a:pt x="430" y="6"/>
                    <a:pt x="432" y="6"/>
                  </a:cubicBezTo>
                  <a:cubicBezTo>
                    <a:pt x="433" y="6"/>
                    <a:pt x="435" y="5"/>
                    <a:pt x="435" y="3"/>
                  </a:cubicBezTo>
                  <a:cubicBezTo>
                    <a:pt x="435" y="1"/>
                    <a:pt x="433" y="0"/>
                    <a:pt x="432" y="0"/>
                  </a:cubicBezTo>
                  <a:moveTo>
                    <a:pt x="479" y="0"/>
                  </a:moveTo>
                  <a:cubicBezTo>
                    <a:pt x="477" y="0"/>
                    <a:pt x="476" y="1"/>
                    <a:pt x="476" y="3"/>
                  </a:cubicBezTo>
                  <a:cubicBezTo>
                    <a:pt x="476" y="5"/>
                    <a:pt x="477" y="6"/>
                    <a:pt x="479" y="6"/>
                  </a:cubicBezTo>
                  <a:cubicBezTo>
                    <a:pt x="481" y="6"/>
                    <a:pt x="483" y="5"/>
                    <a:pt x="483" y="3"/>
                  </a:cubicBezTo>
                  <a:cubicBezTo>
                    <a:pt x="483" y="1"/>
                    <a:pt x="481" y="0"/>
                    <a:pt x="479" y="0"/>
                  </a:cubicBezTo>
                  <a:moveTo>
                    <a:pt x="527" y="0"/>
                  </a:moveTo>
                  <a:cubicBezTo>
                    <a:pt x="525" y="0"/>
                    <a:pt x="524" y="1"/>
                    <a:pt x="524" y="3"/>
                  </a:cubicBezTo>
                  <a:cubicBezTo>
                    <a:pt x="524" y="5"/>
                    <a:pt x="525" y="6"/>
                    <a:pt x="527" y="6"/>
                  </a:cubicBezTo>
                  <a:cubicBezTo>
                    <a:pt x="529" y="6"/>
                    <a:pt x="530" y="5"/>
                    <a:pt x="530" y="3"/>
                  </a:cubicBezTo>
                  <a:cubicBezTo>
                    <a:pt x="530" y="1"/>
                    <a:pt x="529" y="0"/>
                    <a:pt x="527" y="0"/>
                  </a:cubicBezTo>
                  <a:moveTo>
                    <a:pt x="575" y="0"/>
                  </a:moveTo>
                  <a:cubicBezTo>
                    <a:pt x="573" y="0"/>
                    <a:pt x="571" y="1"/>
                    <a:pt x="571" y="3"/>
                  </a:cubicBezTo>
                  <a:cubicBezTo>
                    <a:pt x="571" y="5"/>
                    <a:pt x="573" y="6"/>
                    <a:pt x="575" y="6"/>
                  </a:cubicBezTo>
                  <a:cubicBezTo>
                    <a:pt x="576" y="6"/>
                    <a:pt x="578" y="5"/>
                    <a:pt x="578" y="3"/>
                  </a:cubicBezTo>
                  <a:cubicBezTo>
                    <a:pt x="578" y="1"/>
                    <a:pt x="576" y="0"/>
                    <a:pt x="575" y="0"/>
                  </a:cubicBezTo>
                  <a:moveTo>
                    <a:pt x="622" y="0"/>
                  </a:moveTo>
                  <a:cubicBezTo>
                    <a:pt x="620" y="0"/>
                    <a:pt x="619" y="1"/>
                    <a:pt x="619" y="3"/>
                  </a:cubicBezTo>
                  <a:cubicBezTo>
                    <a:pt x="619" y="5"/>
                    <a:pt x="620" y="6"/>
                    <a:pt x="622" y="6"/>
                  </a:cubicBezTo>
                  <a:cubicBezTo>
                    <a:pt x="624" y="6"/>
                    <a:pt x="625" y="5"/>
                    <a:pt x="625" y="3"/>
                  </a:cubicBezTo>
                  <a:cubicBezTo>
                    <a:pt x="625" y="1"/>
                    <a:pt x="624" y="0"/>
                    <a:pt x="622" y="0"/>
                  </a:cubicBezTo>
                  <a:moveTo>
                    <a:pt x="670" y="0"/>
                  </a:moveTo>
                  <a:cubicBezTo>
                    <a:pt x="668" y="0"/>
                    <a:pt x="666" y="1"/>
                    <a:pt x="666" y="3"/>
                  </a:cubicBezTo>
                  <a:cubicBezTo>
                    <a:pt x="666" y="5"/>
                    <a:pt x="668" y="6"/>
                    <a:pt x="670" y="6"/>
                  </a:cubicBezTo>
                  <a:cubicBezTo>
                    <a:pt x="672" y="6"/>
                    <a:pt x="673" y="5"/>
                    <a:pt x="673" y="3"/>
                  </a:cubicBezTo>
                  <a:cubicBezTo>
                    <a:pt x="673" y="1"/>
                    <a:pt x="672" y="0"/>
                    <a:pt x="670" y="0"/>
                  </a:cubicBezTo>
                  <a:moveTo>
                    <a:pt x="717" y="0"/>
                  </a:moveTo>
                  <a:cubicBezTo>
                    <a:pt x="716" y="0"/>
                    <a:pt x="714" y="1"/>
                    <a:pt x="714" y="3"/>
                  </a:cubicBezTo>
                  <a:cubicBezTo>
                    <a:pt x="714" y="5"/>
                    <a:pt x="716" y="6"/>
                    <a:pt x="717" y="6"/>
                  </a:cubicBezTo>
                  <a:cubicBezTo>
                    <a:pt x="719" y="6"/>
                    <a:pt x="721" y="5"/>
                    <a:pt x="721" y="3"/>
                  </a:cubicBezTo>
                  <a:cubicBezTo>
                    <a:pt x="721" y="1"/>
                    <a:pt x="719" y="0"/>
                    <a:pt x="717" y="0"/>
                  </a:cubicBezTo>
                  <a:moveTo>
                    <a:pt x="3" y="1095"/>
                  </a:moveTo>
                  <a:cubicBezTo>
                    <a:pt x="1" y="1095"/>
                    <a:pt x="0" y="1097"/>
                    <a:pt x="0" y="1098"/>
                  </a:cubicBezTo>
                  <a:cubicBezTo>
                    <a:pt x="0" y="1100"/>
                    <a:pt x="1" y="1102"/>
                    <a:pt x="3" y="1102"/>
                  </a:cubicBezTo>
                  <a:cubicBezTo>
                    <a:pt x="5" y="1102"/>
                    <a:pt x="6" y="1100"/>
                    <a:pt x="6" y="1098"/>
                  </a:cubicBezTo>
                  <a:cubicBezTo>
                    <a:pt x="6" y="1097"/>
                    <a:pt x="5" y="1095"/>
                    <a:pt x="3" y="1095"/>
                  </a:cubicBezTo>
                  <a:moveTo>
                    <a:pt x="51" y="1095"/>
                  </a:moveTo>
                  <a:cubicBezTo>
                    <a:pt x="49" y="1095"/>
                    <a:pt x="47" y="1097"/>
                    <a:pt x="47" y="1098"/>
                  </a:cubicBezTo>
                  <a:cubicBezTo>
                    <a:pt x="47" y="1100"/>
                    <a:pt x="49" y="1102"/>
                    <a:pt x="51" y="1102"/>
                  </a:cubicBezTo>
                  <a:cubicBezTo>
                    <a:pt x="52" y="1102"/>
                    <a:pt x="54" y="1100"/>
                    <a:pt x="54" y="1098"/>
                  </a:cubicBezTo>
                  <a:cubicBezTo>
                    <a:pt x="54" y="1097"/>
                    <a:pt x="52" y="1095"/>
                    <a:pt x="51" y="1095"/>
                  </a:cubicBezTo>
                  <a:moveTo>
                    <a:pt x="98" y="1095"/>
                  </a:moveTo>
                  <a:cubicBezTo>
                    <a:pt x="96" y="1095"/>
                    <a:pt x="95" y="1097"/>
                    <a:pt x="95" y="1098"/>
                  </a:cubicBezTo>
                  <a:cubicBezTo>
                    <a:pt x="95" y="1100"/>
                    <a:pt x="96" y="1102"/>
                    <a:pt x="98" y="1102"/>
                  </a:cubicBezTo>
                  <a:cubicBezTo>
                    <a:pt x="100" y="1102"/>
                    <a:pt x="102" y="1100"/>
                    <a:pt x="102" y="1098"/>
                  </a:cubicBezTo>
                  <a:cubicBezTo>
                    <a:pt x="102" y="1097"/>
                    <a:pt x="100" y="1095"/>
                    <a:pt x="98" y="1095"/>
                  </a:cubicBezTo>
                  <a:moveTo>
                    <a:pt x="146" y="1095"/>
                  </a:moveTo>
                  <a:cubicBezTo>
                    <a:pt x="144" y="1095"/>
                    <a:pt x="143" y="1097"/>
                    <a:pt x="143" y="1098"/>
                  </a:cubicBezTo>
                  <a:cubicBezTo>
                    <a:pt x="143" y="1100"/>
                    <a:pt x="144" y="1102"/>
                    <a:pt x="146" y="1102"/>
                  </a:cubicBezTo>
                  <a:cubicBezTo>
                    <a:pt x="148" y="1102"/>
                    <a:pt x="149" y="1100"/>
                    <a:pt x="149" y="1098"/>
                  </a:cubicBezTo>
                  <a:cubicBezTo>
                    <a:pt x="149" y="1097"/>
                    <a:pt x="148" y="1095"/>
                    <a:pt x="146" y="1095"/>
                  </a:cubicBezTo>
                  <a:moveTo>
                    <a:pt x="194" y="1095"/>
                  </a:moveTo>
                  <a:cubicBezTo>
                    <a:pt x="192" y="1095"/>
                    <a:pt x="190" y="1097"/>
                    <a:pt x="190" y="1098"/>
                  </a:cubicBezTo>
                  <a:cubicBezTo>
                    <a:pt x="190" y="1100"/>
                    <a:pt x="192" y="1102"/>
                    <a:pt x="194" y="1102"/>
                  </a:cubicBezTo>
                  <a:cubicBezTo>
                    <a:pt x="195" y="1102"/>
                    <a:pt x="197" y="1100"/>
                    <a:pt x="197" y="1098"/>
                  </a:cubicBezTo>
                  <a:cubicBezTo>
                    <a:pt x="197" y="1097"/>
                    <a:pt x="195" y="1095"/>
                    <a:pt x="194" y="1095"/>
                  </a:cubicBezTo>
                  <a:moveTo>
                    <a:pt x="241" y="1095"/>
                  </a:moveTo>
                  <a:cubicBezTo>
                    <a:pt x="239" y="1095"/>
                    <a:pt x="238" y="1097"/>
                    <a:pt x="238" y="1098"/>
                  </a:cubicBezTo>
                  <a:cubicBezTo>
                    <a:pt x="238" y="1100"/>
                    <a:pt x="239" y="1102"/>
                    <a:pt x="241" y="1102"/>
                  </a:cubicBezTo>
                  <a:cubicBezTo>
                    <a:pt x="243" y="1102"/>
                    <a:pt x="244" y="1100"/>
                    <a:pt x="244" y="1098"/>
                  </a:cubicBezTo>
                  <a:cubicBezTo>
                    <a:pt x="244" y="1097"/>
                    <a:pt x="243" y="1095"/>
                    <a:pt x="241" y="1095"/>
                  </a:cubicBezTo>
                  <a:moveTo>
                    <a:pt x="289" y="1095"/>
                  </a:moveTo>
                  <a:cubicBezTo>
                    <a:pt x="287" y="1095"/>
                    <a:pt x="285" y="1097"/>
                    <a:pt x="285" y="1098"/>
                  </a:cubicBezTo>
                  <a:cubicBezTo>
                    <a:pt x="285" y="1100"/>
                    <a:pt x="287" y="1102"/>
                    <a:pt x="289" y="1102"/>
                  </a:cubicBezTo>
                  <a:cubicBezTo>
                    <a:pt x="291" y="1102"/>
                    <a:pt x="292" y="1100"/>
                    <a:pt x="292" y="1098"/>
                  </a:cubicBezTo>
                  <a:cubicBezTo>
                    <a:pt x="292" y="1097"/>
                    <a:pt x="291" y="1095"/>
                    <a:pt x="289" y="1095"/>
                  </a:cubicBezTo>
                  <a:moveTo>
                    <a:pt x="336" y="1095"/>
                  </a:moveTo>
                  <a:cubicBezTo>
                    <a:pt x="335" y="1095"/>
                    <a:pt x="333" y="1097"/>
                    <a:pt x="333" y="1098"/>
                  </a:cubicBezTo>
                  <a:cubicBezTo>
                    <a:pt x="333" y="1100"/>
                    <a:pt x="335" y="1102"/>
                    <a:pt x="336" y="1102"/>
                  </a:cubicBezTo>
                  <a:cubicBezTo>
                    <a:pt x="338" y="1102"/>
                    <a:pt x="340" y="1100"/>
                    <a:pt x="340" y="1098"/>
                  </a:cubicBezTo>
                  <a:cubicBezTo>
                    <a:pt x="340" y="1097"/>
                    <a:pt x="338" y="1095"/>
                    <a:pt x="336" y="1095"/>
                  </a:cubicBezTo>
                  <a:moveTo>
                    <a:pt x="765" y="1095"/>
                  </a:moveTo>
                  <a:cubicBezTo>
                    <a:pt x="763" y="1095"/>
                    <a:pt x="762" y="1097"/>
                    <a:pt x="762" y="1098"/>
                  </a:cubicBezTo>
                  <a:cubicBezTo>
                    <a:pt x="762" y="1100"/>
                    <a:pt x="763" y="1102"/>
                    <a:pt x="765" y="1102"/>
                  </a:cubicBezTo>
                  <a:cubicBezTo>
                    <a:pt x="767" y="1102"/>
                    <a:pt x="768" y="1100"/>
                    <a:pt x="768" y="1098"/>
                  </a:cubicBezTo>
                  <a:cubicBezTo>
                    <a:pt x="768" y="1097"/>
                    <a:pt x="767" y="1095"/>
                    <a:pt x="765" y="1095"/>
                  </a:cubicBezTo>
                  <a:moveTo>
                    <a:pt x="813" y="1095"/>
                  </a:moveTo>
                  <a:cubicBezTo>
                    <a:pt x="811" y="1095"/>
                    <a:pt x="809" y="1097"/>
                    <a:pt x="809" y="1098"/>
                  </a:cubicBezTo>
                  <a:cubicBezTo>
                    <a:pt x="809" y="1100"/>
                    <a:pt x="811" y="1102"/>
                    <a:pt x="813" y="1102"/>
                  </a:cubicBezTo>
                  <a:cubicBezTo>
                    <a:pt x="814" y="1102"/>
                    <a:pt x="816" y="1100"/>
                    <a:pt x="816" y="1098"/>
                  </a:cubicBezTo>
                  <a:cubicBezTo>
                    <a:pt x="816" y="1097"/>
                    <a:pt x="814" y="1095"/>
                    <a:pt x="813" y="1095"/>
                  </a:cubicBezTo>
                  <a:moveTo>
                    <a:pt x="860" y="1095"/>
                  </a:moveTo>
                  <a:cubicBezTo>
                    <a:pt x="858" y="1095"/>
                    <a:pt x="857" y="1097"/>
                    <a:pt x="857" y="1098"/>
                  </a:cubicBezTo>
                  <a:cubicBezTo>
                    <a:pt x="857" y="1100"/>
                    <a:pt x="858" y="1102"/>
                    <a:pt x="860" y="1102"/>
                  </a:cubicBezTo>
                  <a:cubicBezTo>
                    <a:pt x="862" y="1102"/>
                    <a:pt x="864" y="1100"/>
                    <a:pt x="864" y="1098"/>
                  </a:cubicBezTo>
                  <a:cubicBezTo>
                    <a:pt x="864" y="1097"/>
                    <a:pt x="862" y="1095"/>
                    <a:pt x="860" y="1095"/>
                  </a:cubicBezTo>
                  <a:moveTo>
                    <a:pt x="908" y="1095"/>
                  </a:moveTo>
                  <a:cubicBezTo>
                    <a:pt x="906" y="1095"/>
                    <a:pt x="905" y="1097"/>
                    <a:pt x="905" y="1098"/>
                  </a:cubicBezTo>
                  <a:cubicBezTo>
                    <a:pt x="905" y="1100"/>
                    <a:pt x="906" y="1102"/>
                    <a:pt x="908" y="1102"/>
                  </a:cubicBezTo>
                  <a:cubicBezTo>
                    <a:pt x="910" y="1102"/>
                    <a:pt x="911" y="1100"/>
                    <a:pt x="911" y="1098"/>
                  </a:cubicBezTo>
                  <a:cubicBezTo>
                    <a:pt x="911" y="1097"/>
                    <a:pt x="910" y="1095"/>
                    <a:pt x="908" y="1095"/>
                  </a:cubicBezTo>
                  <a:moveTo>
                    <a:pt x="955" y="1095"/>
                  </a:moveTo>
                  <a:cubicBezTo>
                    <a:pt x="954" y="1095"/>
                    <a:pt x="952" y="1097"/>
                    <a:pt x="952" y="1098"/>
                  </a:cubicBezTo>
                  <a:cubicBezTo>
                    <a:pt x="952" y="1100"/>
                    <a:pt x="954" y="1102"/>
                    <a:pt x="955" y="1102"/>
                  </a:cubicBezTo>
                  <a:cubicBezTo>
                    <a:pt x="957" y="1102"/>
                    <a:pt x="959" y="1100"/>
                    <a:pt x="959" y="1098"/>
                  </a:cubicBezTo>
                  <a:cubicBezTo>
                    <a:pt x="959" y="1097"/>
                    <a:pt x="957" y="1095"/>
                    <a:pt x="955" y="1095"/>
                  </a:cubicBezTo>
                  <a:moveTo>
                    <a:pt x="1003" y="1095"/>
                  </a:moveTo>
                  <a:cubicBezTo>
                    <a:pt x="1001" y="1095"/>
                    <a:pt x="1000" y="1097"/>
                    <a:pt x="1000" y="1098"/>
                  </a:cubicBezTo>
                  <a:cubicBezTo>
                    <a:pt x="1000" y="1100"/>
                    <a:pt x="1001" y="1102"/>
                    <a:pt x="1003" y="1102"/>
                  </a:cubicBezTo>
                  <a:cubicBezTo>
                    <a:pt x="1005" y="1102"/>
                    <a:pt x="1006" y="1100"/>
                    <a:pt x="1006" y="1098"/>
                  </a:cubicBezTo>
                  <a:cubicBezTo>
                    <a:pt x="1006" y="1097"/>
                    <a:pt x="1005" y="1095"/>
                    <a:pt x="1003" y="1095"/>
                  </a:cubicBezTo>
                  <a:moveTo>
                    <a:pt x="1051" y="1095"/>
                  </a:moveTo>
                  <a:cubicBezTo>
                    <a:pt x="1049" y="1095"/>
                    <a:pt x="1047" y="1097"/>
                    <a:pt x="1047" y="1098"/>
                  </a:cubicBezTo>
                  <a:cubicBezTo>
                    <a:pt x="1047" y="1100"/>
                    <a:pt x="1049" y="1102"/>
                    <a:pt x="1051" y="1102"/>
                  </a:cubicBezTo>
                  <a:cubicBezTo>
                    <a:pt x="1053" y="1102"/>
                    <a:pt x="1054" y="1100"/>
                    <a:pt x="1054" y="1098"/>
                  </a:cubicBezTo>
                  <a:cubicBezTo>
                    <a:pt x="1054" y="1097"/>
                    <a:pt x="1053" y="1095"/>
                    <a:pt x="1051" y="1095"/>
                  </a:cubicBezTo>
                  <a:moveTo>
                    <a:pt x="1098" y="1095"/>
                  </a:moveTo>
                  <a:cubicBezTo>
                    <a:pt x="1097" y="1095"/>
                    <a:pt x="1095" y="1097"/>
                    <a:pt x="1095" y="1098"/>
                  </a:cubicBezTo>
                  <a:cubicBezTo>
                    <a:pt x="1095" y="1100"/>
                    <a:pt x="1097" y="1102"/>
                    <a:pt x="1098" y="1102"/>
                  </a:cubicBezTo>
                  <a:cubicBezTo>
                    <a:pt x="1100" y="1102"/>
                    <a:pt x="1102" y="1100"/>
                    <a:pt x="1102" y="1098"/>
                  </a:cubicBezTo>
                  <a:cubicBezTo>
                    <a:pt x="1102" y="1097"/>
                    <a:pt x="1100" y="1095"/>
                    <a:pt x="1098" y="1095"/>
                  </a:cubicBezTo>
                  <a:moveTo>
                    <a:pt x="3" y="1047"/>
                  </a:moveTo>
                  <a:cubicBezTo>
                    <a:pt x="1" y="1047"/>
                    <a:pt x="0" y="1049"/>
                    <a:pt x="0" y="1051"/>
                  </a:cubicBezTo>
                  <a:cubicBezTo>
                    <a:pt x="0" y="1053"/>
                    <a:pt x="1" y="1054"/>
                    <a:pt x="3" y="1054"/>
                  </a:cubicBezTo>
                  <a:cubicBezTo>
                    <a:pt x="5" y="1054"/>
                    <a:pt x="6" y="1053"/>
                    <a:pt x="6" y="1051"/>
                  </a:cubicBezTo>
                  <a:cubicBezTo>
                    <a:pt x="6" y="1049"/>
                    <a:pt x="5" y="1047"/>
                    <a:pt x="3" y="1047"/>
                  </a:cubicBezTo>
                  <a:moveTo>
                    <a:pt x="51" y="1047"/>
                  </a:moveTo>
                  <a:cubicBezTo>
                    <a:pt x="49" y="1047"/>
                    <a:pt x="47" y="1049"/>
                    <a:pt x="47" y="1051"/>
                  </a:cubicBezTo>
                  <a:cubicBezTo>
                    <a:pt x="47" y="1053"/>
                    <a:pt x="49" y="1054"/>
                    <a:pt x="51" y="1054"/>
                  </a:cubicBezTo>
                  <a:cubicBezTo>
                    <a:pt x="52" y="1054"/>
                    <a:pt x="54" y="1053"/>
                    <a:pt x="54" y="1051"/>
                  </a:cubicBezTo>
                  <a:cubicBezTo>
                    <a:pt x="54" y="1049"/>
                    <a:pt x="52" y="1047"/>
                    <a:pt x="51" y="1047"/>
                  </a:cubicBezTo>
                  <a:moveTo>
                    <a:pt x="98" y="1047"/>
                  </a:moveTo>
                  <a:cubicBezTo>
                    <a:pt x="96" y="1047"/>
                    <a:pt x="95" y="1049"/>
                    <a:pt x="95" y="1051"/>
                  </a:cubicBezTo>
                  <a:cubicBezTo>
                    <a:pt x="95" y="1053"/>
                    <a:pt x="96" y="1054"/>
                    <a:pt x="98" y="1054"/>
                  </a:cubicBezTo>
                  <a:cubicBezTo>
                    <a:pt x="100" y="1054"/>
                    <a:pt x="102" y="1053"/>
                    <a:pt x="102" y="1051"/>
                  </a:cubicBezTo>
                  <a:cubicBezTo>
                    <a:pt x="102" y="1049"/>
                    <a:pt x="100" y="1047"/>
                    <a:pt x="98" y="1047"/>
                  </a:cubicBezTo>
                  <a:moveTo>
                    <a:pt x="146" y="1047"/>
                  </a:moveTo>
                  <a:cubicBezTo>
                    <a:pt x="144" y="1047"/>
                    <a:pt x="143" y="1049"/>
                    <a:pt x="143" y="1051"/>
                  </a:cubicBezTo>
                  <a:cubicBezTo>
                    <a:pt x="143" y="1053"/>
                    <a:pt x="144" y="1054"/>
                    <a:pt x="146" y="1054"/>
                  </a:cubicBezTo>
                  <a:cubicBezTo>
                    <a:pt x="148" y="1054"/>
                    <a:pt x="149" y="1053"/>
                    <a:pt x="149" y="1051"/>
                  </a:cubicBezTo>
                  <a:cubicBezTo>
                    <a:pt x="149" y="1049"/>
                    <a:pt x="148" y="1047"/>
                    <a:pt x="146" y="1047"/>
                  </a:cubicBezTo>
                  <a:moveTo>
                    <a:pt x="194" y="1047"/>
                  </a:moveTo>
                  <a:cubicBezTo>
                    <a:pt x="192" y="1047"/>
                    <a:pt x="190" y="1049"/>
                    <a:pt x="190" y="1051"/>
                  </a:cubicBezTo>
                  <a:cubicBezTo>
                    <a:pt x="190" y="1053"/>
                    <a:pt x="192" y="1054"/>
                    <a:pt x="194" y="1054"/>
                  </a:cubicBezTo>
                  <a:cubicBezTo>
                    <a:pt x="195" y="1054"/>
                    <a:pt x="197" y="1053"/>
                    <a:pt x="197" y="1051"/>
                  </a:cubicBezTo>
                  <a:cubicBezTo>
                    <a:pt x="197" y="1049"/>
                    <a:pt x="195" y="1047"/>
                    <a:pt x="194" y="1047"/>
                  </a:cubicBezTo>
                  <a:moveTo>
                    <a:pt x="241" y="1047"/>
                  </a:moveTo>
                  <a:cubicBezTo>
                    <a:pt x="239" y="1047"/>
                    <a:pt x="238" y="1049"/>
                    <a:pt x="238" y="1051"/>
                  </a:cubicBezTo>
                  <a:cubicBezTo>
                    <a:pt x="238" y="1053"/>
                    <a:pt x="239" y="1054"/>
                    <a:pt x="241" y="1054"/>
                  </a:cubicBezTo>
                  <a:cubicBezTo>
                    <a:pt x="243" y="1054"/>
                    <a:pt x="244" y="1053"/>
                    <a:pt x="244" y="1051"/>
                  </a:cubicBezTo>
                  <a:cubicBezTo>
                    <a:pt x="244" y="1049"/>
                    <a:pt x="243" y="1047"/>
                    <a:pt x="241" y="1047"/>
                  </a:cubicBezTo>
                  <a:moveTo>
                    <a:pt x="289" y="1047"/>
                  </a:moveTo>
                  <a:cubicBezTo>
                    <a:pt x="287" y="1047"/>
                    <a:pt x="285" y="1049"/>
                    <a:pt x="285" y="1051"/>
                  </a:cubicBezTo>
                  <a:cubicBezTo>
                    <a:pt x="285" y="1053"/>
                    <a:pt x="287" y="1054"/>
                    <a:pt x="289" y="1054"/>
                  </a:cubicBezTo>
                  <a:cubicBezTo>
                    <a:pt x="291" y="1054"/>
                    <a:pt x="292" y="1053"/>
                    <a:pt x="292" y="1051"/>
                  </a:cubicBezTo>
                  <a:cubicBezTo>
                    <a:pt x="292" y="1049"/>
                    <a:pt x="291" y="1047"/>
                    <a:pt x="289" y="1047"/>
                  </a:cubicBezTo>
                  <a:moveTo>
                    <a:pt x="336" y="1047"/>
                  </a:moveTo>
                  <a:cubicBezTo>
                    <a:pt x="335" y="1047"/>
                    <a:pt x="333" y="1049"/>
                    <a:pt x="333" y="1051"/>
                  </a:cubicBezTo>
                  <a:cubicBezTo>
                    <a:pt x="333" y="1053"/>
                    <a:pt x="335" y="1054"/>
                    <a:pt x="336" y="1054"/>
                  </a:cubicBezTo>
                  <a:cubicBezTo>
                    <a:pt x="338" y="1054"/>
                    <a:pt x="340" y="1053"/>
                    <a:pt x="340" y="1051"/>
                  </a:cubicBezTo>
                  <a:cubicBezTo>
                    <a:pt x="340" y="1049"/>
                    <a:pt x="338" y="1047"/>
                    <a:pt x="336" y="1047"/>
                  </a:cubicBezTo>
                  <a:moveTo>
                    <a:pt x="765" y="1047"/>
                  </a:moveTo>
                  <a:cubicBezTo>
                    <a:pt x="763" y="1047"/>
                    <a:pt x="762" y="1049"/>
                    <a:pt x="762" y="1051"/>
                  </a:cubicBezTo>
                  <a:cubicBezTo>
                    <a:pt x="762" y="1053"/>
                    <a:pt x="763" y="1054"/>
                    <a:pt x="765" y="1054"/>
                  </a:cubicBezTo>
                  <a:cubicBezTo>
                    <a:pt x="767" y="1054"/>
                    <a:pt x="768" y="1053"/>
                    <a:pt x="768" y="1051"/>
                  </a:cubicBezTo>
                  <a:cubicBezTo>
                    <a:pt x="768" y="1049"/>
                    <a:pt x="767" y="1047"/>
                    <a:pt x="765" y="1047"/>
                  </a:cubicBezTo>
                  <a:moveTo>
                    <a:pt x="813" y="1047"/>
                  </a:moveTo>
                  <a:cubicBezTo>
                    <a:pt x="811" y="1047"/>
                    <a:pt x="809" y="1049"/>
                    <a:pt x="809" y="1051"/>
                  </a:cubicBezTo>
                  <a:cubicBezTo>
                    <a:pt x="809" y="1053"/>
                    <a:pt x="811" y="1054"/>
                    <a:pt x="813" y="1054"/>
                  </a:cubicBezTo>
                  <a:cubicBezTo>
                    <a:pt x="814" y="1054"/>
                    <a:pt x="816" y="1053"/>
                    <a:pt x="816" y="1051"/>
                  </a:cubicBezTo>
                  <a:cubicBezTo>
                    <a:pt x="816" y="1049"/>
                    <a:pt x="814" y="1047"/>
                    <a:pt x="813" y="1047"/>
                  </a:cubicBezTo>
                  <a:moveTo>
                    <a:pt x="860" y="1047"/>
                  </a:moveTo>
                  <a:cubicBezTo>
                    <a:pt x="858" y="1047"/>
                    <a:pt x="857" y="1049"/>
                    <a:pt x="857" y="1051"/>
                  </a:cubicBezTo>
                  <a:cubicBezTo>
                    <a:pt x="857" y="1053"/>
                    <a:pt x="858" y="1054"/>
                    <a:pt x="860" y="1054"/>
                  </a:cubicBezTo>
                  <a:cubicBezTo>
                    <a:pt x="862" y="1054"/>
                    <a:pt x="864" y="1053"/>
                    <a:pt x="864" y="1051"/>
                  </a:cubicBezTo>
                  <a:cubicBezTo>
                    <a:pt x="864" y="1049"/>
                    <a:pt x="862" y="1047"/>
                    <a:pt x="860" y="1047"/>
                  </a:cubicBezTo>
                  <a:moveTo>
                    <a:pt x="908" y="1047"/>
                  </a:moveTo>
                  <a:cubicBezTo>
                    <a:pt x="906" y="1047"/>
                    <a:pt x="905" y="1049"/>
                    <a:pt x="905" y="1051"/>
                  </a:cubicBezTo>
                  <a:cubicBezTo>
                    <a:pt x="905" y="1053"/>
                    <a:pt x="906" y="1054"/>
                    <a:pt x="908" y="1054"/>
                  </a:cubicBezTo>
                  <a:cubicBezTo>
                    <a:pt x="910" y="1054"/>
                    <a:pt x="911" y="1053"/>
                    <a:pt x="911" y="1051"/>
                  </a:cubicBezTo>
                  <a:cubicBezTo>
                    <a:pt x="911" y="1049"/>
                    <a:pt x="910" y="1047"/>
                    <a:pt x="908" y="1047"/>
                  </a:cubicBezTo>
                  <a:moveTo>
                    <a:pt x="955" y="1047"/>
                  </a:moveTo>
                  <a:cubicBezTo>
                    <a:pt x="954" y="1047"/>
                    <a:pt x="952" y="1049"/>
                    <a:pt x="952" y="1051"/>
                  </a:cubicBezTo>
                  <a:cubicBezTo>
                    <a:pt x="952" y="1053"/>
                    <a:pt x="954" y="1054"/>
                    <a:pt x="955" y="1054"/>
                  </a:cubicBezTo>
                  <a:cubicBezTo>
                    <a:pt x="957" y="1054"/>
                    <a:pt x="959" y="1053"/>
                    <a:pt x="959" y="1051"/>
                  </a:cubicBezTo>
                  <a:cubicBezTo>
                    <a:pt x="959" y="1049"/>
                    <a:pt x="957" y="1047"/>
                    <a:pt x="955" y="1047"/>
                  </a:cubicBezTo>
                  <a:moveTo>
                    <a:pt x="1003" y="1047"/>
                  </a:moveTo>
                  <a:cubicBezTo>
                    <a:pt x="1001" y="1047"/>
                    <a:pt x="1000" y="1049"/>
                    <a:pt x="1000" y="1051"/>
                  </a:cubicBezTo>
                  <a:cubicBezTo>
                    <a:pt x="1000" y="1053"/>
                    <a:pt x="1001" y="1054"/>
                    <a:pt x="1003" y="1054"/>
                  </a:cubicBezTo>
                  <a:cubicBezTo>
                    <a:pt x="1005" y="1054"/>
                    <a:pt x="1006" y="1053"/>
                    <a:pt x="1006" y="1051"/>
                  </a:cubicBezTo>
                  <a:cubicBezTo>
                    <a:pt x="1006" y="1049"/>
                    <a:pt x="1005" y="1047"/>
                    <a:pt x="1003" y="1047"/>
                  </a:cubicBezTo>
                  <a:moveTo>
                    <a:pt x="1051" y="1047"/>
                  </a:moveTo>
                  <a:cubicBezTo>
                    <a:pt x="1049" y="1047"/>
                    <a:pt x="1047" y="1049"/>
                    <a:pt x="1047" y="1051"/>
                  </a:cubicBezTo>
                  <a:cubicBezTo>
                    <a:pt x="1047" y="1053"/>
                    <a:pt x="1049" y="1054"/>
                    <a:pt x="1051" y="1054"/>
                  </a:cubicBezTo>
                  <a:cubicBezTo>
                    <a:pt x="1053" y="1054"/>
                    <a:pt x="1054" y="1053"/>
                    <a:pt x="1054" y="1051"/>
                  </a:cubicBezTo>
                  <a:cubicBezTo>
                    <a:pt x="1054" y="1049"/>
                    <a:pt x="1053" y="1047"/>
                    <a:pt x="1051" y="1047"/>
                  </a:cubicBezTo>
                  <a:moveTo>
                    <a:pt x="1098" y="1047"/>
                  </a:moveTo>
                  <a:cubicBezTo>
                    <a:pt x="1097" y="1047"/>
                    <a:pt x="1095" y="1049"/>
                    <a:pt x="1095" y="1051"/>
                  </a:cubicBezTo>
                  <a:cubicBezTo>
                    <a:pt x="1095" y="1053"/>
                    <a:pt x="1097" y="1054"/>
                    <a:pt x="1098" y="1054"/>
                  </a:cubicBezTo>
                  <a:cubicBezTo>
                    <a:pt x="1100" y="1054"/>
                    <a:pt x="1102" y="1053"/>
                    <a:pt x="1102" y="1051"/>
                  </a:cubicBezTo>
                  <a:cubicBezTo>
                    <a:pt x="1102" y="1049"/>
                    <a:pt x="1100" y="1047"/>
                    <a:pt x="1098" y="1047"/>
                  </a:cubicBezTo>
                  <a:moveTo>
                    <a:pt x="3" y="1000"/>
                  </a:moveTo>
                  <a:cubicBezTo>
                    <a:pt x="1" y="1000"/>
                    <a:pt x="0" y="1001"/>
                    <a:pt x="0" y="1003"/>
                  </a:cubicBezTo>
                  <a:cubicBezTo>
                    <a:pt x="0" y="1005"/>
                    <a:pt x="1" y="1006"/>
                    <a:pt x="3" y="1006"/>
                  </a:cubicBezTo>
                  <a:cubicBezTo>
                    <a:pt x="5" y="1006"/>
                    <a:pt x="6" y="1005"/>
                    <a:pt x="6" y="1003"/>
                  </a:cubicBezTo>
                  <a:cubicBezTo>
                    <a:pt x="6" y="1001"/>
                    <a:pt x="5" y="1000"/>
                    <a:pt x="3" y="1000"/>
                  </a:cubicBezTo>
                  <a:moveTo>
                    <a:pt x="51" y="1000"/>
                  </a:moveTo>
                  <a:cubicBezTo>
                    <a:pt x="49" y="1000"/>
                    <a:pt x="47" y="1001"/>
                    <a:pt x="47" y="1003"/>
                  </a:cubicBezTo>
                  <a:cubicBezTo>
                    <a:pt x="47" y="1005"/>
                    <a:pt x="49" y="1006"/>
                    <a:pt x="51" y="1006"/>
                  </a:cubicBezTo>
                  <a:cubicBezTo>
                    <a:pt x="52" y="1006"/>
                    <a:pt x="54" y="1005"/>
                    <a:pt x="54" y="1003"/>
                  </a:cubicBezTo>
                  <a:cubicBezTo>
                    <a:pt x="54" y="1001"/>
                    <a:pt x="52" y="1000"/>
                    <a:pt x="51" y="1000"/>
                  </a:cubicBezTo>
                  <a:moveTo>
                    <a:pt x="98" y="1000"/>
                  </a:moveTo>
                  <a:cubicBezTo>
                    <a:pt x="96" y="1000"/>
                    <a:pt x="95" y="1001"/>
                    <a:pt x="95" y="1003"/>
                  </a:cubicBezTo>
                  <a:cubicBezTo>
                    <a:pt x="95" y="1005"/>
                    <a:pt x="96" y="1006"/>
                    <a:pt x="98" y="1006"/>
                  </a:cubicBezTo>
                  <a:cubicBezTo>
                    <a:pt x="100" y="1006"/>
                    <a:pt x="102" y="1005"/>
                    <a:pt x="102" y="1003"/>
                  </a:cubicBezTo>
                  <a:cubicBezTo>
                    <a:pt x="102" y="1001"/>
                    <a:pt x="100" y="1000"/>
                    <a:pt x="98" y="1000"/>
                  </a:cubicBezTo>
                  <a:moveTo>
                    <a:pt x="146" y="1000"/>
                  </a:moveTo>
                  <a:cubicBezTo>
                    <a:pt x="144" y="1000"/>
                    <a:pt x="143" y="1001"/>
                    <a:pt x="143" y="1003"/>
                  </a:cubicBezTo>
                  <a:cubicBezTo>
                    <a:pt x="143" y="1005"/>
                    <a:pt x="144" y="1006"/>
                    <a:pt x="146" y="1006"/>
                  </a:cubicBezTo>
                  <a:cubicBezTo>
                    <a:pt x="148" y="1006"/>
                    <a:pt x="149" y="1005"/>
                    <a:pt x="149" y="1003"/>
                  </a:cubicBezTo>
                  <a:cubicBezTo>
                    <a:pt x="149" y="1001"/>
                    <a:pt x="148" y="1000"/>
                    <a:pt x="146" y="1000"/>
                  </a:cubicBezTo>
                  <a:moveTo>
                    <a:pt x="194" y="1000"/>
                  </a:moveTo>
                  <a:cubicBezTo>
                    <a:pt x="192" y="1000"/>
                    <a:pt x="190" y="1001"/>
                    <a:pt x="190" y="1003"/>
                  </a:cubicBezTo>
                  <a:cubicBezTo>
                    <a:pt x="190" y="1005"/>
                    <a:pt x="192" y="1006"/>
                    <a:pt x="194" y="1006"/>
                  </a:cubicBezTo>
                  <a:cubicBezTo>
                    <a:pt x="195" y="1006"/>
                    <a:pt x="197" y="1005"/>
                    <a:pt x="197" y="1003"/>
                  </a:cubicBezTo>
                  <a:cubicBezTo>
                    <a:pt x="197" y="1001"/>
                    <a:pt x="195" y="1000"/>
                    <a:pt x="194" y="1000"/>
                  </a:cubicBezTo>
                  <a:moveTo>
                    <a:pt x="241" y="1000"/>
                  </a:moveTo>
                  <a:cubicBezTo>
                    <a:pt x="239" y="1000"/>
                    <a:pt x="238" y="1001"/>
                    <a:pt x="238" y="1003"/>
                  </a:cubicBezTo>
                  <a:cubicBezTo>
                    <a:pt x="238" y="1005"/>
                    <a:pt x="239" y="1006"/>
                    <a:pt x="241" y="1006"/>
                  </a:cubicBezTo>
                  <a:cubicBezTo>
                    <a:pt x="243" y="1006"/>
                    <a:pt x="244" y="1005"/>
                    <a:pt x="244" y="1003"/>
                  </a:cubicBezTo>
                  <a:cubicBezTo>
                    <a:pt x="244" y="1001"/>
                    <a:pt x="243" y="1000"/>
                    <a:pt x="241" y="1000"/>
                  </a:cubicBezTo>
                  <a:moveTo>
                    <a:pt x="289" y="1000"/>
                  </a:moveTo>
                  <a:cubicBezTo>
                    <a:pt x="287" y="1000"/>
                    <a:pt x="285" y="1001"/>
                    <a:pt x="285" y="1003"/>
                  </a:cubicBezTo>
                  <a:cubicBezTo>
                    <a:pt x="285" y="1005"/>
                    <a:pt x="287" y="1006"/>
                    <a:pt x="289" y="1006"/>
                  </a:cubicBezTo>
                  <a:cubicBezTo>
                    <a:pt x="291" y="1006"/>
                    <a:pt x="292" y="1005"/>
                    <a:pt x="292" y="1003"/>
                  </a:cubicBezTo>
                  <a:cubicBezTo>
                    <a:pt x="292" y="1001"/>
                    <a:pt x="291" y="1000"/>
                    <a:pt x="289" y="1000"/>
                  </a:cubicBezTo>
                  <a:moveTo>
                    <a:pt x="336" y="1000"/>
                  </a:moveTo>
                  <a:cubicBezTo>
                    <a:pt x="335" y="1000"/>
                    <a:pt x="333" y="1001"/>
                    <a:pt x="333" y="1003"/>
                  </a:cubicBezTo>
                  <a:cubicBezTo>
                    <a:pt x="333" y="1005"/>
                    <a:pt x="335" y="1006"/>
                    <a:pt x="336" y="1006"/>
                  </a:cubicBezTo>
                  <a:cubicBezTo>
                    <a:pt x="338" y="1006"/>
                    <a:pt x="340" y="1005"/>
                    <a:pt x="340" y="1003"/>
                  </a:cubicBezTo>
                  <a:cubicBezTo>
                    <a:pt x="340" y="1001"/>
                    <a:pt x="338" y="1000"/>
                    <a:pt x="336" y="1000"/>
                  </a:cubicBezTo>
                  <a:moveTo>
                    <a:pt x="765" y="1000"/>
                  </a:moveTo>
                  <a:cubicBezTo>
                    <a:pt x="763" y="1000"/>
                    <a:pt x="762" y="1001"/>
                    <a:pt x="762" y="1003"/>
                  </a:cubicBezTo>
                  <a:cubicBezTo>
                    <a:pt x="762" y="1005"/>
                    <a:pt x="763" y="1006"/>
                    <a:pt x="765" y="1006"/>
                  </a:cubicBezTo>
                  <a:cubicBezTo>
                    <a:pt x="767" y="1006"/>
                    <a:pt x="768" y="1005"/>
                    <a:pt x="768" y="1003"/>
                  </a:cubicBezTo>
                  <a:cubicBezTo>
                    <a:pt x="768" y="1001"/>
                    <a:pt x="767" y="1000"/>
                    <a:pt x="765" y="1000"/>
                  </a:cubicBezTo>
                  <a:moveTo>
                    <a:pt x="813" y="1000"/>
                  </a:moveTo>
                  <a:cubicBezTo>
                    <a:pt x="811" y="1000"/>
                    <a:pt x="809" y="1001"/>
                    <a:pt x="809" y="1003"/>
                  </a:cubicBezTo>
                  <a:cubicBezTo>
                    <a:pt x="809" y="1005"/>
                    <a:pt x="811" y="1006"/>
                    <a:pt x="813" y="1006"/>
                  </a:cubicBezTo>
                  <a:cubicBezTo>
                    <a:pt x="814" y="1006"/>
                    <a:pt x="816" y="1005"/>
                    <a:pt x="816" y="1003"/>
                  </a:cubicBezTo>
                  <a:cubicBezTo>
                    <a:pt x="816" y="1001"/>
                    <a:pt x="814" y="1000"/>
                    <a:pt x="813" y="1000"/>
                  </a:cubicBezTo>
                  <a:moveTo>
                    <a:pt x="860" y="1000"/>
                  </a:moveTo>
                  <a:cubicBezTo>
                    <a:pt x="858" y="1000"/>
                    <a:pt x="857" y="1001"/>
                    <a:pt x="857" y="1003"/>
                  </a:cubicBezTo>
                  <a:cubicBezTo>
                    <a:pt x="857" y="1005"/>
                    <a:pt x="858" y="1006"/>
                    <a:pt x="860" y="1006"/>
                  </a:cubicBezTo>
                  <a:cubicBezTo>
                    <a:pt x="862" y="1006"/>
                    <a:pt x="864" y="1005"/>
                    <a:pt x="864" y="1003"/>
                  </a:cubicBezTo>
                  <a:cubicBezTo>
                    <a:pt x="864" y="1001"/>
                    <a:pt x="862" y="1000"/>
                    <a:pt x="860" y="1000"/>
                  </a:cubicBezTo>
                  <a:moveTo>
                    <a:pt x="908" y="1000"/>
                  </a:moveTo>
                  <a:cubicBezTo>
                    <a:pt x="906" y="1000"/>
                    <a:pt x="905" y="1001"/>
                    <a:pt x="905" y="1003"/>
                  </a:cubicBezTo>
                  <a:cubicBezTo>
                    <a:pt x="905" y="1005"/>
                    <a:pt x="906" y="1006"/>
                    <a:pt x="908" y="1006"/>
                  </a:cubicBezTo>
                  <a:cubicBezTo>
                    <a:pt x="910" y="1006"/>
                    <a:pt x="911" y="1005"/>
                    <a:pt x="911" y="1003"/>
                  </a:cubicBezTo>
                  <a:cubicBezTo>
                    <a:pt x="911" y="1001"/>
                    <a:pt x="910" y="1000"/>
                    <a:pt x="908" y="1000"/>
                  </a:cubicBezTo>
                  <a:moveTo>
                    <a:pt x="955" y="1000"/>
                  </a:moveTo>
                  <a:cubicBezTo>
                    <a:pt x="954" y="1000"/>
                    <a:pt x="952" y="1001"/>
                    <a:pt x="952" y="1003"/>
                  </a:cubicBezTo>
                  <a:cubicBezTo>
                    <a:pt x="952" y="1005"/>
                    <a:pt x="954" y="1006"/>
                    <a:pt x="955" y="1006"/>
                  </a:cubicBezTo>
                  <a:cubicBezTo>
                    <a:pt x="957" y="1006"/>
                    <a:pt x="959" y="1005"/>
                    <a:pt x="959" y="1003"/>
                  </a:cubicBezTo>
                  <a:cubicBezTo>
                    <a:pt x="959" y="1001"/>
                    <a:pt x="957" y="1000"/>
                    <a:pt x="955" y="1000"/>
                  </a:cubicBezTo>
                  <a:moveTo>
                    <a:pt x="1003" y="1000"/>
                  </a:moveTo>
                  <a:cubicBezTo>
                    <a:pt x="1001" y="1000"/>
                    <a:pt x="1000" y="1001"/>
                    <a:pt x="1000" y="1003"/>
                  </a:cubicBezTo>
                  <a:cubicBezTo>
                    <a:pt x="1000" y="1005"/>
                    <a:pt x="1001" y="1006"/>
                    <a:pt x="1003" y="1006"/>
                  </a:cubicBezTo>
                  <a:cubicBezTo>
                    <a:pt x="1005" y="1006"/>
                    <a:pt x="1006" y="1005"/>
                    <a:pt x="1006" y="1003"/>
                  </a:cubicBezTo>
                  <a:cubicBezTo>
                    <a:pt x="1006" y="1001"/>
                    <a:pt x="1005" y="1000"/>
                    <a:pt x="1003" y="1000"/>
                  </a:cubicBezTo>
                  <a:moveTo>
                    <a:pt x="1051" y="1000"/>
                  </a:moveTo>
                  <a:cubicBezTo>
                    <a:pt x="1049" y="1000"/>
                    <a:pt x="1047" y="1001"/>
                    <a:pt x="1047" y="1003"/>
                  </a:cubicBezTo>
                  <a:cubicBezTo>
                    <a:pt x="1047" y="1005"/>
                    <a:pt x="1049" y="1006"/>
                    <a:pt x="1051" y="1006"/>
                  </a:cubicBezTo>
                  <a:cubicBezTo>
                    <a:pt x="1053" y="1006"/>
                    <a:pt x="1054" y="1005"/>
                    <a:pt x="1054" y="1003"/>
                  </a:cubicBezTo>
                  <a:cubicBezTo>
                    <a:pt x="1054" y="1001"/>
                    <a:pt x="1053" y="1000"/>
                    <a:pt x="1051" y="1000"/>
                  </a:cubicBezTo>
                  <a:moveTo>
                    <a:pt x="1098" y="1000"/>
                  </a:moveTo>
                  <a:cubicBezTo>
                    <a:pt x="1097" y="1000"/>
                    <a:pt x="1095" y="1001"/>
                    <a:pt x="1095" y="1003"/>
                  </a:cubicBezTo>
                  <a:cubicBezTo>
                    <a:pt x="1095" y="1005"/>
                    <a:pt x="1097" y="1006"/>
                    <a:pt x="1098" y="1006"/>
                  </a:cubicBezTo>
                  <a:cubicBezTo>
                    <a:pt x="1100" y="1006"/>
                    <a:pt x="1102" y="1005"/>
                    <a:pt x="1102" y="1003"/>
                  </a:cubicBezTo>
                  <a:cubicBezTo>
                    <a:pt x="1102" y="1001"/>
                    <a:pt x="1100" y="1000"/>
                    <a:pt x="1098" y="1000"/>
                  </a:cubicBezTo>
                  <a:moveTo>
                    <a:pt x="3" y="952"/>
                  </a:moveTo>
                  <a:cubicBezTo>
                    <a:pt x="1" y="952"/>
                    <a:pt x="0" y="954"/>
                    <a:pt x="0" y="955"/>
                  </a:cubicBezTo>
                  <a:cubicBezTo>
                    <a:pt x="0" y="957"/>
                    <a:pt x="1" y="959"/>
                    <a:pt x="3" y="959"/>
                  </a:cubicBezTo>
                  <a:cubicBezTo>
                    <a:pt x="5" y="959"/>
                    <a:pt x="6" y="957"/>
                    <a:pt x="6" y="955"/>
                  </a:cubicBezTo>
                  <a:cubicBezTo>
                    <a:pt x="6" y="954"/>
                    <a:pt x="5" y="952"/>
                    <a:pt x="3" y="952"/>
                  </a:cubicBezTo>
                  <a:moveTo>
                    <a:pt x="51" y="952"/>
                  </a:moveTo>
                  <a:cubicBezTo>
                    <a:pt x="49" y="952"/>
                    <a:pt x="47" y="954"/>
                    <a:pt x="47" y="955"/>
                  </a:cubicBezTo>
                  <a:cubicBezTo>
                    <a:pt x="47" y="957"/>
                    <a:pt x="49" y="959"/>
                    <a:pt x="51" y="959"/>
                  </a:cubicBezTo>
                  <a:cubicBezTo>
                    <a:pt x="52" y="959"/>
                    <a:pt x="54" y="957"/>
                    <a:pt x="54" y="955"/>
                  </a:cubicBezTo>
                  <a:cubicBezTo>
                    <a:pt x="54" y="954"/>
                    <a:pt x="52" y="952"/>
                    <a:pt x="51" y="952"/>
                  </a:cubicBezTo>
                  <a:moveTo>
                    <a:pt x="98" y="952"/>
                  </a:moveTo>
                  <a:cubicBezTo>
                    <a:pt x="96" y="952"/>
                    <a:pt x="95" y="954"/>
                    <a:pt x="95" y="955"/>
                  </a:cubicBezTo>
                  <a:cubicBezTo>
                    <a:pt x="95" y="957"/>
                    <a:pt x="96" y="959"/>
                    <a:pt x="98" y="959"/>
                  </a:cubicBezTo>
                  <a:cubicBezTo>
                    <a:pt x="100" y="959"/>
                    <a:pt x="102" y="957"/>
                    <a:pt x="102" y="955"/>
                  </a:cubicBezTo>
                  <a:cubicBezTo>
                    <a:pt x="102" y="954"/>
                    <a:pt x="100" y="952"/>
                    <a:pt x="98" y="952"/>
                  </a:cubicBezTo>
                  <a:moveTo>
                    <a:pt x="146" y="952"/>
                  </a:moveTo>
                  <a:cubicBezTo>
                    <a:pt x="144" y="952"/>
                    <a:pt x="143" y="954"/>
                    <a:pt x="143" y="955"/>
                  </a:cubicBezTo>
                  <a:cubicBezTo>
                    <a:pt x="143" y="957"/>
                    <a:pt x="144" y="959"/>
                    <a:pt x="146" y="959"/>
                  </a:cubicBezTo>
                  <a:cubicBezTo>
                    <a:pt x="148" y="959"/>
                    <a:pt x="149" y="957"/>
                    <a:pt x="149" y="955"/>
                  </a:cubicBezTo>
                  <a:cubicBezTo>
                    <a:pt x="149" y="954"/>
                    <a:pt x="148" y="952"/>
                    <a:pt x="146" y="952"/>
                  </a:cubicBezTo>
                  <a:moveTo>
                    <a:pt x="194" y="952"/>
                  </a:moveTo>
                  <a:cubicBezTo>
                    <a:pt x="192" y="952"/>
                    <a:pt x="190" y="954"/>
                    <a:pt x="190" y="955"/>
                  </a:cubicBezTo>
                  <a:cubicBezTo>
                    <a:pt x="190" y="957"/>
                    <a:pt x="192" y="959"/>
                    <a:pt x="194" y="959"/>
                  </a:cubicBezTo>
                  <a:cubicBezTo>
                    <a:pt x="195" y="959"/>
                    <a:pt x="197" y="957"/>
                    <a:pt x="197" y="955"/>
                  </a:cubicBezTo>
                  <a:cubicBezTo>
                    <a:pt x="197" y="954"/>
                    <a:pt x="195" y="952"/>
                    <a:pt x="194" y="952"/>
                  </a:cubicBezTo>
                  <a:moveTo>
                    <a:pt x="241" y="952"/>
                  </a:moveTo>
                  <a:cubicBezTo>
                    <a:pt x="239" y="952"/>
                    <a:pt x="238" y="954"/>
                    <a:pt x="238" y="955"/>
                  </a:cubicBezTo>
                  <a:cubicBezTo>
                    <a:pt x="238" y="957"/>
                    <a:pt x="239" y="959"/>
                    <a:pt x="241" y="959"/>
                  </a:cubicBezTo>
                  <a:cubicBezTo>
                    <a:pt x="243" y="959"/>
                    <a:pt x="244" y="957"/>
                    <a:pt x="244" y="955"/>
                  </a:cubicBezTo>
                  <a:cubicBezTo>
                    <a:pt x="244" y="954"/>
                    <a:pt x="243" y="952"/>
                    <a:pt x="241" y="952"/>
                  </a:cubicBezTo>
                  <a:moveTo>
                    <a:pt x="289" y="952"/>
                  </a:moveTo>
                  <a:cubicBezTo>
                    <a:pt x="287" y="952"/>
                    <a:pt x="285" y="954"/>
                    <a:pt x="285" y="955"/>
                  </a:cubicBezTo>
                  <a:cubicBezTo>
                    <a:pt x="285" y="957"/>
                    <a:pt x="287" y="959"/>
                    <a:pt x="289" y="959"/>
                  </a:cubicBezTo>
                  <a:cubicBezTo>
                    <a:pt x="291" y="959"/>
                    <a:pt x="292" y="957"/>
                    <a:pt x="292" y="955"/>
                  </a:cubicBezTo>
                  <a:cubicBezTo>
                    <a:pt x="292" y="954"/>
                    <a:pt x="291" y="952"/>
                    <a:pt x="289" y="952"/>
                  </a:cubicBezTo>
                  <a:moveTo>
                    <a:pt x="336" y="952"/>
                  </a:moveTo>
                  <a:cubicBezTo>
                    <a:pt x="335" y="952"/>
                    <a:pt x="333" y="954"/>
                    <a:pt x="333" y="955"/>
                  </a:cubicBezTo>
                  <a:cubicBezTo>
                    <a:pt x="333" y="957"/>
                    <a:pt x="335" y="959"/>
                    <a:pt x="336" y="959"/>
                  </a:cubicBezTo>
                  <a:cubicBezTo>
                    <a:pt x="338" y="959"/>
                    <a:pt x="340" y="957"/>
                    <a:pt x="340" y="955"/>
                  </a:cubicBezTo>
                  <a:cubicBezTo>
                    <a:pt x="340" y="954"/>
                    <a:pt x="338" y="952"/>
                    <a:pt x="336" y="952"/>
                  </a:cubicBezTo>
                  <a:moveTo>
                    <a:pt x="765" y="952"/>
                  </a:moveTo>
                  <a:cubicBezTo>
                    <a:pt x="763" y="952"/>
                    <a:pt x="762" y="954"/>
                    <a:pt x="762" y="955"/>
                  </a:cubicBezTo>
                  <a:cubicBezTo>
                    <a:pt x="762" y="957"/>
                    <a:pt x="763" y="959"/>
                    <a:pt x="765" y="959"/>
                  </a:cubicBezTo>
                  <a:cubicBezTo>
                    <a:pt x="767" y="959"/>
                    <a:pt x="768" y="957"/>
                    <a:pt x="768" y="955"/>
                  </a:cubicBezTo>
                  <a:cubicBezTo>
                    <a:pt x="768" y="954"/>
                    <a:pt x="767" y="952"/>
                    <a:pt x="765" y="952"/>
                  </a:cubicBezTo>
                  <a:moveTo>
                    <a:pt x="813" y="952"/>
                  </a:moveTo>
                  <a:cubicBezTo>
                    <a:pt x="811" y="952"/>
                    <a:pt x="809" y="954"/>
                    <a:pt x="809" y="955"/>
                  </a:cubicBezTo>
                  <a:cubicBezTo>
                    <a:pt x="809" y="957"/>
                    <a:pt x="811" y="959"/>
                    <a:pt x="813" y="959"/>
                  </a:cubicBezTo>
                  <a:cubicBezTo>
                    <a:pt x="814" y="959"/>
                    <a:pt x="816" y="957"/>
                    <a:pt x="816" y="955"/>
                  </a:cubicBezTo>
                  <a:cubicBezTo>
                    <a:pt x="816" y="954"/>
                    <a:pt x="814" y="952"/>
                    <a:pt x="813" y="952"/>
                  </a:cubicBezTo>
                  <a:moveTo>
                    <a:pt x="860" y="952"/>
                  </a:moveTo>
                  <a:cubicBezTo>
                    <a:pt x="858" y="952"/>
                    <a:pt x="857" y="954"/>
                    <a:pt x="857" y="955"/>
                  </a:cubicBezTo>
                  <a:cubicBezTo>
                    <a:pt x="857" y="957"/>
                    <a:pt x="858" y="959"/>
                    <a:pt x="860" y="959"/>
                  </a:cubicBezTo>
                  <a:cubicBezTo>
                    <a:pt x="862" y="959"/>
                    <a:pt x="864" y="957"/>
                    <a:pt x="864" y="955"/>
                  </a:cubicBezTo>
                  <a:cubicBezTo>
                    <a:pt x="864" y="954"/>
                    <a:pt x="862" y="952"/>
                    <a:pt x="860" y="952"/>
                  </a:cubicBezTo>
                  <a:moveTo>
                    <a:pt x="908" y="952"/>
                  </a:moveTo>
                  <a:cubicBezTo>
                    <a:pt x="906" y="952"/>
                    <a:pt x="905" y="954"/>
                    <a:pt x="905" y="955"/>
                  </a:cubicBezTo>
                  <a:cubicBezTo>
                    <a:pt x="905" y="957"/>
                    <a:pt x="906" y="959"/>
                    <a:pt x="908" y="959"/>
                  </a:cubicBezTo>
                  <a:cubicBezTo>
                    <a:pt x="910" y="959"/>
                    <a:pt x="911" y="957"/>
                    <a:pt x="911" y="955"/>
                  </a:cubicBezTo>
                  <a:cubicBezTo>
                    <a:pt x="911" y="954"/>
                    <a:pt x="910" y="952"/>
                    <a:pt x="908" y="952"/>
                  </a:cubicBezTo>
                  <a:moveTo>
                    <a:pt x="955" y="952"/>
                  </a:moveTo>
                  <a:cubicBezTo>
                    <a:pt x="954" y="952"/>
                    <a:pt x="952" y="954"/>
                    <a:pt x="952" y="955"/>
                  </a:cubicBezTo>
                  <a:cubicBezTo>
                    <a:pt x="952" y="957"/>
                    <a:pt x="954" y="959"/>
                    <a:pt x="955" y="959"/>
                  </a:cubicBezTo>
                  <a:cubicBezTo>
                    <a:pt x="957" y="959"/>
                    <a:pt x="959" y="957"/>
                    <a:pt x="959" y="955"/>
                  </a:cubicBezTo>
                  <a:cubicBezTo>
                    <a:pt x="959" y="954"/>
                    <a:pt x="957" y="952"/>
                    <a:pt x="955" y="952"/>
                  </a:cubicBezTo>
                  <a:moveTo>
                    <a:pt x="1003" y="952"/>
                  </a:moveTo>
                  <a:cubicBezTo>
                    <a:pt x="1001" y="952"/>
                    <a:pt x="1000" y="954"/>
                    <a:pt x="1000" y="955"/>
                  </a:cubicBezTo>
                  <a:cubicBezTo>
                    <a:pt x="1000" y="957"/>
                    <a:pt x="1001" y="959"/>
                    <a:pt x="1003" y="959"/>
                  </a:cubicBezTo>
                  <a:cubicBezTo>
                    <a:pt x="1005" y="959"/>
                    <a:pt x="1006" y="957"/>
                    <a:pt x="1006" y="955"/>
                  </a:cubicBezTo>
                  <a:cubicBezTo>
                    <a:pt x="1006" y="954"/>
                    <a:pt x="1005" y="952"/>
                    <a:pt x="1003" y="952"/>
                  </a:cubicBezTo>
                  <a:moveTo>
                    <a:pt x="1051" y="952"/>
                  </a:moveTo>
                  <a:cubicBezTo>
                    <a:pt x="1049" y="952"/>
                    <a:pt x="1047" y="954"/>
                    <a:pt x="1047" y="955"/>
                  </a:cubicBezTo>
                  <a:cubicBezTo>
                    <a:pt x="1047" y="957"/>
                    <a:pt x="1049" y="959"/>
                    <a:pt x="1051" y="959"/>
                  </a:cubicBezTo>
                  <a:cubicBezTo>
                    <a:pt x="1053" y="959"/>
                    <a:pt x="1054" y="957"/>
                    <a:pt x="1054" y="955"/>
                  </a:cubicBezTo>
                  <a:cubicBezTo>
                    <a:pt x="1054" y="954"/>
                    <a:pt x="1053" y="952"/>
                    <a:pt x="1051" y="952"/>
                  </a:cubicBezTo>
                  <a:moveTo>
                    <a:pt x="1098" y="952"/>
                  </a:moveTo>
                  <a:cubicBezTo>
                    <a:pt x="1097" y="952"/>
                    <a:pt x="1095" y="954"/>
                    <a:pt x="1095" y="955"/>
                  </a:cubicBezTo>
                  <a:cubicBezTo>
                    <a:pt x="1095" y="957"/>
                    <a:pt x="1097" y="959"/>
                    <a:pt x="1098" y="959"/>
                  </a:cubicBezTo>
                  <a:cubicBezTo>
                    <a:pt x="1100" y="959"/>
                    <a:pt x="1102" y="957"/>
                    <a:pt x="1102" y="955"/>
                  </a:cubicBezTo>
                  <a:cubicBezTo>
                    <a:pt x="1102" y="954"/>
                    <a:pt x="1100" y="952"/>
                    <a:pt x="1098" y="952"/>
                  </a:cubicBezTo>
                  <a:moveTo>
                    <a:pt x="3" y="905"/>
                  </a:moveTo>
                  <a:cubicBezTo>
                    <a:pt x="1" y="905"/>
                    <a:pt x="0" y="906"/>
                    <a:pt x="0" y="908"/>
                  </a:cubicBezTo>
                  <a:cubicBezTo>
                    <a:pt x="0" y="910"/>
                    <a:pt x="1" y="911"/>
                    <a:pt x="3" y="911"/>
                  </a:cubicBezTo>
                  <a:cubicBezTo>
                    <a:pt x="5" y="911"/>
                    <a:pt x="6" y="910"/>
                    <a:pt x="6" y="908"/>
                  </a:cubicBezTo>
                  <a:cubicBezTo>
                    <a:pt x="6" y="906"/>
                    <a:pt x="5" y="905"/>
                    <a:pt x="3" y="905"/>
                  </a:cubicBezTo>
                  <a:moveTo>
                    <a:pt x="51" y="905"/>
                  </a:moveTo>
                  <a:cubicBezTo>
                    <a:pt x="49" y="905"/>
                    <a:pt x="47" y="906"/>
                    <a:pt x="47" y="908"/>
                  </a:cubicBezTo>
                  <a:cubicBezTo>
                    <a:pt x="47" y="910"/>
                    <a:pt x="49" y="911"/>
                    <a:pt x="51" y="911"/>
                  </a:cubicBezTo>
                  <a:cubicBezTo>
                    <a:pt x="52" y="911"/>
                    <a:pt x="54" y="910"/>
                    <a:pt x="54" y="908"/>
                  </a:cubicBezTo>
                  <a:cubicBezTo>
                    <a:pt x="54" y="906"/>
                    <a:pt x="52" y="905"/>
                    <a:pt x="51" y="905"/>
                  </a:cubicBezTo>
                  <a:moveTo>
                    <a:pt x="98" y="905"/>
                  </a:moveTo>
                  <a:cubicBezTo>
                    <a:pt x="96" y="905"/>
                    <a:pt x="95" y="906"/>
                    <a:pt x="95" y="908"/>
                  </a:cubicBezTo>
                  <a:cubicBezTo>
                    <a:pt x="95" y="910"/>
                    <a:pt x="96" y="911"/>
                    <a:pt x="98" y="911"/>
                  </a:cubicBezTo>
                  <a:cubicBezTo>
                    <a:pt x="100" y="911"/>
                    <a:pt x="102" y="910"/>
                    <a:pt x="102" y="908"/>
                  </a:cubicBezTo>
                  <a:cubicBezTo>
                    <a:pt x="102" y="906"/>
                    <a:pt x="100" y="905"/>
                    <a:pt x="98" y="905"/>
                  </a:cubicBezTo>
                  <a:moveTo>
                    <a:pt x="146" y="905"/>
                  </a:moveTo>
                  <a:cubicBezTo>
                    <a:pt x="144" y="905"/>
                    <a:pt x="143" y="906"/>
                    <a:pt x="143" y="908"/>
                  </a:cubicBezTo>
                  <a:cubicBezTo>
                    <a:pt x="143" y="910"/>
                    <a:pt x="144" y="911"/>
                    <a:pt x="146" y="911"/>
                  </a:cubicBezTo>
                  <a:cubicBezTo>
                    <a:pt x="148" y="911"/>
                    <a:pt x="149" y="910"/>
                    <a:pt x="149" y="908"/>
                  </a:cubicBezTo>
                  <a:cubicBezTo>
                    <a:pt x="149" y="906"/>
                    <a:pt x="148" y="905"/>
                    <a:pt x="146" y="905"/>
                  </a:cubicBezTo>
                  <a:moveTo>
                    <a:pt x="194" y="905"/>
                  </a:moveTo>
                  <a:cubicBezTo>
                    <a:pt x="192" y="905"/>
                    <a:pt x="190" y="906"/>
                    <a:pt x="190" y="908"/>
                  </a:cubicBezTo>
                  <a:cubicBezTo>
                    <a:pt x="190" y="910"/>
                    <a:pt x="192" y="911"/>
                    <a:pt x="194" y="911"/>
                  </a:cubicBezTo>
                  <a:cubicBezTo>
                    <a:pt x="195" y="911"/>
                    <a:pt x="197" y="910"/>
                    <a:pt x="197" y="908"/>
                  </a:cubicBezTo>
                  <a:cubicBezTo>
                    <a:pt x="197" y="906"/>
                    <a:pt x="195" y="905"/>
                    <a:pt x="194" y="905"/>
                  </a:cubicBezTo>
                  <a:moveTo>
                    <a:pt x="241" y="905"/>
                  </a:moveTo>
                  <a:cubicBezTo>
                    <a:pt x="239" y="905"/>
                    <a:pt x="238" y="906"/>
                    <a:pt x="238" y="908"/>
                  </a:cubicBezTo>
                  <a:cubicBezTo>
                    <a:pt x="238" y="910"/>
                    <a:pt x="239" y="911"/>
                    <a:pt x="241" y="911"/>
                  </a:cubicBezTo>
                  <a:cubicBezTo>
                    <a:pt x="243" y="911"/>
                    <a:pt x="244" y="910"/>
                    <a:pt x="244" y="908"/>
                  </a:cubicBezTo>
                  <a:cubicBezTo>
                    <a:pt x="244" y="906"/>
                    <a:pt x="243" y="905"/>
                    <a:pt x="241" y="905"/>
                  </a:cubicBezTo>
                  <a:moveTo>
                    <a:pt x="289" y="905"/>
                  </a:moveTo>
                  <a:cubicBezTo>
                    <a:pt x="287" y="905"/>
                    <a:pt x="285" y="906"/>
                    <a:pt x="285" y="908"/>
                  </a:cubicBezTo>
                  <a:cubicBezTo>
                    <a:pt x="285" y="910"/>
                    <a:pt x="287" y="911"/>
                    <a:pt x="289" y="911"/>
                  </a:cubicBezTo>
                  <a:cubicBezTo>
                    <a:pt x="291" y="911"/>
                    <a:pt x="292" y="910"/>
                    <a:pt x="292" y="908"/>
                  </a:cubicBezTo>
                  <a:cubicBezTo>
                    <a:pt x="292" y="906"/>
                    <a:pt x="291" y="905"/>
                    <a:pt x="289" y="905"/>
                  </a:cubicBezTo>
                  <a:moveTo>
                    <a:pt x="336" y="905"/>
                  </a:moveTo>
                  <a:cubicBezTo>
                    <a:pt x="335" y="905"/>
                    <a:pt x="333" y="906"/>
                    <a:pt x="333" y="908"/>
                  </a:cubicBezTo>
                  <a:cubicBezTo>
                    <a:pt x="333" y="910"/>
                    <a:pt x="335" y="911"/>
                    <a:pt x="336" y="911"/>
                  </a:cubicBezTo>
                  <a:cubicBezTo>
                    <a:pt x="338" y="911"/>
                    <a:pt x="340" y="910"/>
                    <a:pt x="340" y="908"/>
                  </a:cubicBezTo>
                  <a:cubicBezTo>
                    <a:pt x="340" y="906"/>
                    <a:pt x="338" y="905"/>
                    <a:pt x="336" y="905"/>
                  </a:cubicBezTo>
                  <a:moveTo>
                    <a:pt x="765" y="905"/>
                  </a:moveTo>
                  <a:cubicBezTo>
                    <a:pt x="763" y="905"/>
                    <a:pt x="762" y="906"/>
                    <a:pt x="762" y="908"/>
                  </a:cubicBezTo>
                  <a:cubicBezTo>
                    <a:pt x="762" y="910"/>
                    <a:pt x="763" y="911"/>
                    <a:pt x="765" y="911"/>
                  </a:cubicBezTo>
                  <a:cubicBezTo>
                    <a:pt x="767" y="911"/>
                    <a:pt x="768" y="910"/>
                    <a:pt x="768" y="908"/>
                  </a:cubicBezTo>
                  <a:cubicBezTo>
                    <a:pt x="768" y="906"/>
                    <a:pt x="767" y="905"/>
                    <a:pt x="765" y="905"/>
                  </a:cubicBezTo>
                  <a:moveTo>
                    <a:pt x="813" y="905"/>
                  </a:moveTo>
                  <a:cubicBezTo>
                    <a:pt x="811" y="905"/>
                    <a:pt x="809" y="906"/>
                    <a:pt x="809" y="908"/>
                  </a:cubicBezTo>
                  <a:cubicBezTo>
                    <a:pt x="809" y="910"/>
                    <a:pt x="811" y="911"/>
                    <a:pt x="813" y="911"/>
                  </a:cubicBezTo>
                  <a:cubicBezTo>
                    <a:pt x="814" y="911"/>
                    <a:pt x="816" y="910"/>
                    <a:pt x="816" y="908"/>
                  </a:cubicBezTo>
                  <a:cubicBezTo>
                    <a:pt x="816" y="906"/>
                    <a:pt x="814" y="905"/>
                    <a:pt x="813" y="905"/>
                  </a:cubicBezTo>
                  <a:moveTo>
                    <a:pt x="860" y="905"/>
                  </a:moveTo>
                  <a:cubicBezTo>
                    <a:pt x="858" y="905"/>
                    <a:pt x="857" y="906"/>
                    <a:pt x="857" y="908"/>
                  </a:cubicBezTo>
                  <a:cubicBezTo>
                    <a:pt x="857" y="910"/>
                    <a:pt x="858" y="911"/>
                    <a:pt x="860" y="911"/>
                  </a:cubicBezTo>
                  <a:cubicBezTo>
                    <a:pt x="862" y="911"/>
                    <a:pt x="864" y="910"/>
                    <a:pt x="864" y="908"/>
                  </a:cubicBezTo>
                  <a:cubicBezTo>
                    <a:pt x="864" y="906"/>
                    <a:pt x="862" y="905"/>
                    <a:pt x="860" y="905"/>
                  </a:cubicBezTo>
                  <a:moveTo>
                    <a:pt x="908" y="905"/>
                  </a:moveTo>
                  <a:cubicBezTo>
                    <a:pt x="906" y="905"/>
                    <a:pt x="905" y="906"/>
                    <a:pt x="905" y="908"/>
                  </a:cubicBezTo>
                  <a:cubicBezTo>
                    <a:pt x="905" y="910"/>
                    <a:pt x="906" y="911"/>
                    <a:pt x="908" y="911"/>
                  </a:cubicBezTo>
                  <a:cubicBezTo>
                    <a:pt x="910" y="911"/>
                    <a:pt x="911" y="910"/>
                    <a:pt x="911" y="908"/>
                  </a:cubicBezTo>
                  <a:cubicBezTo>
                    <a:pt x="911" y="906"/>
                    <a:pt x="910" y="905"/>
                    <a:pt x="908" y="905"/>
                  </a:cubicBezTo>
                  <a:moveTo>
                    <a:pt x="955" y="905"/>
                  </a:moveTo>
                  <a:cubicBezTo>
                    <a:pt x="954" y="905"/>
                    <a:pt x="952" y="906"/>
                    <a:pt x="952" y="908"/>
                  </a:cubicBezTo>
                  <a:cubicBezTo>
                    <a:pt x="952" y="910"/>
                    <a:pt x="954" y="911"/>
                    <a:pt x="955" y="911"/>
                  </a:cubicBezTo>
                  <a:cubicBezTo>
                    <a:pt x="957" y="911"/>
                    <a:pt x="959" y="910"/>
                    <a:pt x="959" y="908"/>
                  </a:cubicBezTo>
                  <a:cubicBezTo>
                    <a:pt x="959" y="906"/>
                    <a:pt x="957" y="905"/>
                    <a:pt x="955" y="905"/>
                  </a:cubicBezTo>
                  <a:moveTo>
                    <a:pt x="1003" y="905"/>
                  </a:moveTo>
                  <a:cubicBezTo>
                    <a:pt x="1001" y="905"/>
                    <a:pt x="1000" y="906"/>
                    <a:pt x="1000" y="908"/>
                  </a:cubicBezTo>
                  <a:cubicBezTo>
                    <a:pt x="1000" y="910"/>
                    <a:pt x="1001" y="911"/>
                    <a:pt x="1003" y="911"/>
                  </a:cubicBezTo>
                  <a:cubicBezTo>
                    <a:pt x="1005" y="911"/>
                    <a:pt x="1006" y="910"/>
                    <a:pt x="1006" y="908"/>
                  </a:cubicBezTo>
                  <a:cubicBezTo>
                    <a:pt x="1006" y="906"/>
                    <a:pt x="1005" y="905"/>
                    <a:pt x="1003" y="905"/>
                  </a:cubicBezTo>
                  <a:moveTo>
                    <a:pt x="1051" y="905"/>
                  </a:moveTo>
                  <a:cubicBezTo>
                    <a:pt x="1049" y="905"/>
                    <a:pt x="1047" y="906"/>
                    <a:pt x="1047" y="908"/>
                  </a:cubicBezTo>
                  <a:cubicBezTo>
                    <a:pt x="1047" y="910"/>
                    <a:pt x="1049" y="911"/>
                    <a:pt x="1051" y="911"/>
                  </a:cubicBezTo>
                  <a:cubicBezTo>
                    <a:pt x="1053" y="911"/>
                    <a:pt x="1054" y="910"/>
                    <a:pt x="1054" y="908"/>
                  </a:cubicBezTo>
                  <a:cubicBezTo>
                    <a:pt x="1054" y="906"/>
                    <a:pt x="1053" y="905"/>
                    <a:pt x="1051" y="905"/>
                  </a:cubicBezTo>
                  <a:moveTo>
                    <a:pt x="1098" y="905"/>
                  </a:moveTo>
                  <a:cubicBezTo>
                    <a:pt x="1097" y="905"/>
                    <a:pt x="1095" y="906"/>
                    <a:pt x="1095" y="908"/>
                  </a:cubicBezTo>
                  <a:cubicBezTo>
                    <a:pt x="1095" y="910"/>
                    <a:pt x="1097" y="911"/>
                    <a:pt x="1098" y="911"/>
                  </a:cubicBezTo>
                  <a:cubicBezTo>
                    <a:pt x="1100" y="911"/>
                    <a:pt x="1102" y="910"/>
                    <a:pt x="1102" y="908"/>
                  </a:cubicBezTo>
                  <a:cubicBezTo>
                    <a:pt x="1102" y="906"/>
                    <a:pt x="1100" y="905"/>
                    <a:pt x="1098" y="905"/>
                  </a:cubicBezTo>
                  <a:moveTo>
                    <a:pt x="3" y="857"/>
                  </a:moveTo>
                  <a:cubicBezTo>
                    <a:pt x="1" y="857"/>
                    <a:pt x="0" y="858"/>
                    <a:pt x="0" y="860"/>
                  </a:cubicBezTo>
                  <a:cubicBezTo>
                    <a:pt x="0" y="862"/>
                    <a:pt x="1" y="864"/>
                    <a:pt x="3" y="864"/>
                  </a:cubicBezTo>
                  <a:cubicBezTo>
                    <a:pt x="5" y="864"/>
                    <a:pt x="6" y="862"/>
                    <a:pt x="6" y="860"/>
                  </a:cubicBezTo>
                  <a:cubicBezTo>
                    <a:pt x="6" y="858"/>
                    <a:pt x="5" y="857"/>
                    <a:pt x="3" y="857"/>
                  </a:cubicBezTo>
                  <a:moveTo>
                    <a:pt x="51" y="857"/>
                  </a:moveTo>
                  <a:cubicBezTo>
                    <a:pt x="49" y="857"/>
                    <a:pt x="47" y="858"/>
                    <a:pt x="47" y="860"/>
                  </a:cubicBezTo>
                  <a:cubicBezTo>
                    <a:pt x="47" y="862"/>
                    <a:pt x="49" y="864"/>
                    <a:pt x="51" y="864"/>
                  </a:cubicBezTo>
                  <a:cubicBezTo>
                    <a:pt x="52" y="864"/>
                    <a:pt x="54" y="862"/>
                    <a:pt x="54" y="860"/>
                  </a:cubicBezTo>
                  <a:cubicBezTo>
                    <a:pt x="54" y="858"/>
                    <a:pt x="52" y="857"/>
                    <a:pt x="51" y="857"/>
                  </a:cubicBezTo>
                  <a:moveTo>
                    <a:pt x="98" y="857"/>
                  </a:moveTo>
                  <a:cubicBezTo>
                    <a:pt x="96" y="857"/>
                    <a:pt x="95" y="858"/>
                    <a:pt x="95" y="860"/>
                  </a:cubicBezTo>
                  <a:cubicBezTo>
                    <a:pt x="95" y="862"/>
                    <a:pt x="96" y="864"/>
                    <a:pt x="98" y="864"/>
                  </a:cubicBezTo>
                  <a:cubicBezTo>
                    <a:pt x="100" y="864"/>
                    <a:pt x="102" y="862"/>
                    <a:pt x="102" y="860"/>
                  </a:cubicBezTo>
                  <a:cubicBezTo>
                    <a:pt x="102" y="858"/>
                    <a:pt x="100" y="857"/>
                    <a:pt x="98" y="857"/>
                  </a:cubicBezTo>
                  <a:moveTo>
                    <a:pt x="146" y="857"/>
                  </a:moveTo>
                  <a:cubicBezTo>
                    <a:pt x="144" y="857"/>
                    <a:pt x="143" y="858"/>
                    <a:pt x="143" y="860"/>
                  </a:cubicBezTo>
                  <a:cubicBezTo>
                    <a:pt x="143" y="862"/>
                    <a:pt x="144" y="864"/>
                    <a:pt x="146" y="864"/>
                  </a:cubicBezTo>
                  <a:cubicBezTo>
                    <a:pt x="148" y="864"/>
                    <a:pt x="149" y="862"/>
                    <a:pt x="149" y="860"/>
                  </a:cubicBezTo>
                  <a:cubicBezTo>
                    <a:pt x="149" y="858"/>
                    <a:pt x="148" y="857"/>
                    <a:pt x="146" y="857"/>
                  </a:cubicBezTo>
                  <a:moveTo>
                    <a:pt x="194" y="857"/>
                  </a:moveTo>
                  <a:cubicBezTo>
                    <a:pt x="192" y="857"/>
                    <a:pt x="190" y="858"/>
                    <a:pt x="190" y="860"/>
                  </a:cubicBezTo>
                  <a:cubicBezTo>
                    <a:pt x="190" y="862"/>
                    <a:pt x="192" y="864"/>
                    <a:pt x="194" y="864"/>
                  </a:cubicBezTo>
                  <a:cubicBezTo>
                    <a:pt x="195" y="864"/>
                    <a:pt x="197" y="862"/>
                    <a:pt x="197" y="860"/>
                  </a:cubicBezTo>
                  <a:cubicBezTo>
                    <a:pt x="197" y="858"/>
                    <a:pt x="195" y="857"/>
                    <a:pt x="194" y="857"/>
                  </a:cubicBezTo>
                  <a:moveTo>
                    <a:pt x="241" y="857"/>
                  </a:moveTo>
                  <a:cubicBezTo>
                    <a:pt x="239" y="857"/>
                    <a:pt x="238" y="858"/>
                    <a:pt x="238" y="860"/>
                  </a:cubicBezTo>
                  <a:cubicBezTo>
                    <a:pt x="238" y="862"/>
                    <a:pt x="239" y="864"/>
                    <a:pt x="241" y="864"/>
                  </a:cubicBezTo>
                  <a:cubicBezTo>
                    <a:pt x="243" y="864"/>
                    <a:pt x="244" y="862"/>
                    <a:pt x="244" y="860"/>
                  </a:cubicBezTo>
                  <a:cubicBezTo>
                    <a:pt x="244" y="858"/>
                    <a:pt x="243" y="857"/>
                    <a:pt x="241" y="857"/>
                  </a:cubicBezTo>
                  <a:moveTo>
                    <a:pt x="289" y="857"/>
                  </a:moveTo>
                  <a:cubicBezTo>
                    <a:pt x="287" y="857"/>
                    <a:pt x="285" y="858"/>
                    <a:pt x="285" y="860"/>
                  </a:cubicBezTo>
                  <a:cubicBezTo>
                    <a:pt x="285" y="862"/>
                    <a:pt x="287" y="864"/>
                    <a:pt x="289" y="864"/>
                  </a:cubicBezTo>
                  <a:cubicBezTo>
                    <a:pt x="291" y="864"/>
                    <a:pt x="292" y="862"/>
                    <a:pt x="292" y="860"/>
                  </a:cubicBezTo>
                  <a:cubicBezTo>
                    <a:pt x="292" y="858"/>
                    <a:pt x="291" y="857"/>
                    <a:pt x="289" y="857"/>
                  </a:cubicBezTo>
                  <a:moveTo>
                    <a:pt x="336" y="857"/>
                  </a:moveTo>
                  <a:cubicBezTo>
                    <a:pt x="335" y="857"/>
                    <a:pt x="333" y="858"/>
                    <a:pt x="333" y="860"/>
                  </a:cubicBezTo>
                  <a:cubicBezTo>
                    <a:pt x="333" y="862"/>
                    <a:pt x="335" y="864"/>
                    <a:pt x="336" y="864"/>
                  </a:cubicBezTo>
                  <a:cubicBezTo>
                    <a:pt x="338" y="864"/>
                    <a:pt x="340" y="862"/>
                    <a:pt x="340" y="860"/>
                  </a:cubicBezTo>
                  <a:cubicBezTo>
                    <a:pt x="340" y="858"/>
                    <a:pt x="338" y="857"/>
                    <a:pt x="336" y="857"/>
                  </a:cubicBezTo>
                  <a:moveTo>
                    <a:pt x="765" y="857"/>
                  </a:moveTo>
                  <a:cubicBezTo>
                    <a:pt x="763" y="857"/>
                    <a:pt x="762" y="858"/>
                    <a:pt x="762" y="860"/>
                  </a:cubicBezTo>
                  <a:cubicBezTo>
                    <a:pt x="762" y="862"/>
                    <a:pt x="763" y="864"/>
                    <a:pt x="765" y="864"/>
                  </a:cubicBezTo>
                  <a:cubicBezTo>
                    <a:pt x="767" y="864"/>
                    <a:pt x="768" y="862"/>
                    <a:pt x="768" y="860"/>
                  </a:cubicBezTo>
                  <a:cubicBezTo>
                    <a:pt x="768" y="858"/>
                    <a:pt x="767" y="857"/>
                    <a:pt x="765" y="857"/>
                  </a:cubicBezTo>
                  <a:moveTo>
                    <a:pt x="813" y="857"/>
                  </a:moveTo>
                  <a:cubicBezTo>
                    <a:pt x="811" y="857"/>
                    <a:pt x="809" y="858"/>
                    <a:pt x="809" y="860"/>
                  </a:cubicBezTo>
                  <a:cubicBezTo>
                    <a:pt x="809" y="862"/>
                    <a:pt x="811" y="864"/>
                    <a:pt x="813" y="864"/>
                  </a:cubicBezTo>
                  <a:cubicBezTo>
                    <a:pt x="814" y="864"/>
                    <a:pt x="816" y="862"/>
                    <a:pt x="816" y="860"/>
                  </a:cubicBezTo>
                  <a:cubicBezTo>
                    <a:pt x="816" y="858"/>
                    <a:pt x="814" y="857"/>
                    <a:pt x="813" y="857"/>
                  </a:cubicBezTo>
                  <a:moveTo>
                    <a:pt x="860" y="857"/>
                  </a:moveTo>
                  <a:cubicBezTo>
                    <a:pt x="858" y="857"/>
                    <a:pt x="857" y="858"/>
                    <a:pt x="857" y="860"/>
                  </a:cubicBezTo>
                  <a:cubicBezTo>
                    <a:pt x="857" y="862"/>
                    <a:pt x="858" y="864"/>
                    <a:pt x="860" y="864"/>
                  </a:cubicBezTo>
                  <a:cubicBezTo>
                    <a:pt x="862" y="864"/>
                    <a:pt x="864" y="862"/>
                    <a:pt x="864" y="860"/>
                  </a:cubicBezTo>
                  <a:cubicBezTo>
                    <a:pt x="864" y="858"/>
                    <a:pt x="862" y="857"/>
                    <a:pt x="860" y="857"/>
                  </a:cubicBezTo>
                  <a:moveTo>
                    <a:pt x="908" y="857"/>
                  </a:moveTo>
                  <a:cubicBezTo>
                    <a:pt x="906" y="857"/>
                    <a:pt x="905" y="858"/>
                    <a:pt x="905" y="860"/>
                  </a:cubicBezTo>
                  <a:cubicBezTo>
                    <a:pt x="905" y="862"/>
                    <a:pt x="906" y="864"/>
                    <a:pt x="908" y="864"/>
                  </a:cubicBezTo>
                  <a:cubicBezTo>
                    <a:pt x="910" y="864"/>
                    <a:pt x="911" y="862"/>
                    <a:pt x="911" y="860"/>
                  </a:cubicBezTo>
                  <a:cubicBezTo>
                    <a:pt x="911" y="858"/>
                    <a:pt x="910" y="857"/>
                    <a:pt x="908" y="857"/>
                  </a:cubicBezTo>
                  <a:moveTo>
                    <a:pt x="955" y="857"/>
                  </a:moveTo>
                  <a:cubicBezTo>
                    <a:pt x="954" y="857"/>
                    <a:pt x="952" y="858"/>
                    <a:pt x="952" y="860"/>
                  </a:cubicBezTo>
                  <a:cubicBezTo>
                    <a:pt x="952" y="862"/>
                    <a:pt x="954" y="864"/>
                    <a:pt x="955" y="864"/>
                  </a:cubicBezTo>
                  <a:cubicBezTo>
                    <a:pt x="957" y="864"/>
                    <a:pt x="959" y="862"/>
                    <a:pt x="959" y="860"/>
                  </a:cubicBezTo>
                  <a:cubicBezTo>
                    <a:pt x="959" y="858"/>
                    <a:pt x="957" y="857"/>
                    <a:pt x="955" y="857"/>
                  </a:cubicBezTo>
                  <a:moveTo>
                    <a:pt x="1003" y="857"/>
                  </a:moveTo>
                  <a:cubicBezTo>
                    <a:pt x="1001" y="857"/>
                    <a:pt x="1000" y="858"/>
                    <a:pt x="1000" y="860"/>
                  </a:cubicBezTo>
                  <a:cubicBezTo>
                    <a:pt x="1000" y="862"/>
                    <a:pt x="1001" y="864"/>
                    <a:pt x="1003" y="864"/>
                  </a:cubicBezTo>
                  <a:cubicBezTo>
                    <a:pt x="1005" y="864"/>
                    <a:pt x="1006" y="862"/>
                    <a:pt x="1006" y="860"/>
                  </a:cubicBezTo>
                  <a:cubicBezTo>
                    <a:pt x="1006" y="858"/>
                    <a:pt x="1005" y="857"/>
                    <a:pt x="1003" y="857"/>
                  </a:cubicBezTo>
                  <a:moveTo>
                    <a:pt x="1051" y="857"/>
                  </a:moveTo>
                  <a:cubicBezTo>
                    <a:pt x="1049" y="857"/>
                    <a:pt x="1047" y="858"/>
                    <a:pt x="1047" y="860"/>
                  </a:cubicBezTo>
                  <a:cubicBezTo>
                    <a:pt x="1047" y="862"/>
                    <a:pt x="1049" y="864"/>
                    <a:pt x="1051" y="864"/>
                  </a:cubicBezTo>
                  <a:cubicBezTo>
                    <a:pt x="1053" y="864"/>
                    <a:pt x="1054" y="862"/>
                    <a:pt x="1054" y="860"/>
                  </a:cubicBezTo>
                  <a:cubicBezTo>
                    <a:pt x="1054" y="858"/>
                    <a:pt x="1053" y="857"/>
                    <a:pt x="1051" y="857"/>
                  </a:cubicBezTo>
                  <a:moveTo>
                    <a:pt x="1098" y="857"/>
                  </a:moveTo>
                  <a:cubicBezTo>
                    <a:pt x="1097" y="857"/>
                    <a:pt x="1095" y="858"/>
                    <a:pt x="1095" y="860"/>
                  </a:cubicBezTo>
                  <a:cubicBezTo>
                    <a:pt x="1095" y="862"/>
                    <a:pt x="1097" y="864"/>
                    <a:pt x="1098" y="864"/>
                  </a:cubicBezTo>
                  <a:cubicBezTo>
                    <a:pt x="1100" y="864"/>
                    <a:pt x="1102" y="862"/>
                    <a:pt x="1102" y="860"/>
                  </a:cubicBezTo>
                  <a:cubicBezTo>
                    <a:pt x="1102" y="858"/>
                    <a:pt x="1100" y="857"/>
                    <a:pt x="1098" y="857"/>
                  </a:cubicBezTo>
                  <a:moveTo>
                    <a:pt x="3" y="809"/>
                  </a:moveTo>
                  <a:cubicBezTo>
                    <a:pt x="1" y="809"/>
                    <a:pt x="0" y="811"/>
                    <a:pt x="0" y="813"/>
                  </a:cubicBezTo>
                  <a:cubicBezTo>
                    <a:pt x="0" y="814"/>
                    <a:pt x="1" y="816"/>
                    <a:pt x="3" y="816"/>
                  </a:cubicBezTo>
                  <a:cubicBezTo>
                    <a:pt x="5" y="816"/>
                    <a:pt x="6" y="814"/>
                    <a:pt x="6" y="813"/>
                  </a:cubicBezTo>
                  <a:cubicBezTo>
                    <a:pt x="6" y="811"/>
                    <a:pt x="5" y="809"/>
                    <a:pt x="3" y="809"/>
                  </a:cubicBezTo>
                  <a:moveTo>
                    <a:pt x="51" y="809"/>
                  </a:moveTo>
                  <a:cubicBezTo>
                    <a:pt x="49" y="809"/>
                    <a:pt x="47" y="811"/>
                    <a:pt x="47" y="813"/>
                  </a:cubicBezTo>
                  <a:cubicBezTo>
                    <a:pt x="47" y="814"/>
                    <a:pt x="49" y="816"/>
                    <a:pt x="51" y="816"/>
                  </a:cubicBezTo>
                  <a:cubicBezTo>
                    <a:pt x="52" y="816"/>
                    <a:pt x="54" y="814"/>
                    <a:pt x="54" y="813"/>
                  </a:cubicBezTo>
                  <a:cubicBezTo>
                    <a:pt x="54" y="811"/>
                    <a:pt x="52" y="809"/>
                    <a:pt x="51" y="809"/>
                  </a:cubicBezTo>
                  <a:moveTo>
                    <a:pt x="98" y="809"/>
                  </a:moveTo>
                  <a:cubicBezTo>
                    <a:pt x="96" y="809"/>
                    <a:pt x="95" y="811"/>
                    <a:pt x="95" y="813"/>
                  </a:cubicBezTo>
                  <a:cubicBezTo>
                    <a:pt x="95" y="814"/>
                    <a:pt x="96" y="816"/>
                    <a:pt x="98" y="816"/>
                  </a:cubicBezTo>
                  <a:cubicBezTo>
                    <a:pt x="100" y="816"/>
                    <a:pt x="102" y="814"/>
                    <a:pt x="102" y="813"/>
                  </a:cubicBezTo>
                  <a:cubicBezTo>
                    <a:pt x="102" y="811"/>
                    <a:pt x="100" y="809"/>
                    <a:pt x="98" y="809"/>
                  </a:cubicBezTo>
                  <a:moveTo>
                    <a:pt x="146" y="809"/>
                  </a:moveTo>
                  <a:cubicBezTo>
                    <a:pt x="144" y="809"/>
                    <a:pt x="143" y="811"/>
                    <a:pt x="143" y="813"/>
                  </a:cubicBezTo>
                  <a:cubicBezTo>
                    <a:pt x="143" y="814"/>
                    <a:pt x="144" y="816"/>
                    <a:pt x="146" y="816"/>
                  </a:cubicBezTo>
                  <a:cubicBezTo>
                    <a:pt x="148" y="816"/>
                    <a:pt x="149" y="814"/>
                    <a:pt x="149" y="813"/>
                  </a:cubicBezTo>
                  <a:cubicBezTo>
                    <a:pt x="149" y="811"/>
                    <a:pt x="148" y="809"/>
                    <a:pt x="146" y="809"/>
                  </a:cubicBezTo>
                  <a:moveTo>
                    <a:pt x="194" y="809"/>
                  </a:moveTo>
                  <a:cubicBezTo>
                    <a:pt x="192" y="809"/>
                    <a:pt x="190" y="811"/>
                    <a:pt x="190" y="813"/>
                  </a:cubicBezTo>
                  <a:cubicBezTo>
                    <a:pt x="190" y="814"/>
                    <a:pt x="192" y="816"/>
                    <a:pt x="194" y="816"/>
                  </a:cubicBezTo>
                  <a:cubicBezTo>
                    <a:pt x="195" y="816"/>
                    <a:pt x="197" y="814"/>
                    <a:pt x="197" y="813"/>
                  </a:cubicBezTo>
                  <a:cubicBezTo>
                    <a:pt x="197" y="811"/>
                    <a:pt x="195" y="809"/>
                    <a:pt x="194" y="809"/>
                  </a:cubicBezTo>
                  <a:moveTo>
                    <a:pt x="241" y="809"/>
                  </a:moveTo>
                  <a:cubicBezTo>
                    <a:pt x="239" y="809"/>
                    <a:pt x="238" y="811"/>
                    <a:pt x="238" y="813"/>
                  </a:cubicBezTo>
                  <a:cubicBezTo>
                    <a:pt x="238" y="814"/>
                    <a:pt x="239" y="816"/>
                    <a:pt x="241" y="816"/>
                  </a:cubicBezTo>
                  <a:cubicBezTo>
                    <a:pt x="243" y="816"/>
                    <a:pt x="244" y="814"/>
                    <a:pt x="244" y="813"/>
                  </a:cubicBezTo>
                  <a:cubicBezTo>
                    <a:pt x="244" y="811"/>
                    <a:pt x="243" y="809"/>
                    <a:pt x="241" y="809"/>
                  </a:cubicBezTo>
                  <a:moveTo>
                    <a:pt x="289" y="809"/>
                  </a:moveTo>
                  <a:cubicBezTo>
                    <a:pt x="287" y="809"/>
                    <a:pt x="285" y="811"/>
                    <a:pt x="285" y="813"/>
                  </a:cubicBezTo>
                  <a:cubicBezTo>
                    <a:pt x="285" y="814"/>
                    <a:pt x="287" y="816"/>
                    <a:pt x="289" y="816"/>
                  </a:cubicBezTo>
                  <a:cubicBezTo>
                    <a:pt x="291" y="816"/>
                    <a:pt x="292" y="814"/>
                    <a:pt x="292" y="813"/>
                  </a:cubicBezTo>
                  <a:cubicBezTo>
                    <a:pt x="292" y="811"/>
                    <a:pt x="291" y="809"/>
                    <a:pt x="289" y="809"/>
                  </a:cubicBezTo>
                  <a:moveTo>
                    <a:pt x="336" y="809"/>
                  </a:moveTo>
                  <a:cubicBezTo>
                    <a:pt x="335" y="809"/>
                    <a:pt x="333" y="811"/>
                    <a:pt x="333" y="813"/>
                  </a:cubicBezTo>
                  <a:cubicBezTo>
                    <a:pt x="333" y="814"/>
                    <a:pt x="335" y="816"/>
                    <a:pt x="336" y="816"/>
                  </a:cubicBezTo>
                  <a:cubicBezTo>
                    <a:pt x="338" y="816"/>
                    <a:pt x="340" y="814"/>
                    <a:pt x="340" y="813"/>
                  </a:cubicBezTo>
                  <a:cubicBezTo>
                    <a:pt x="340" y="811"/>
                    <a:pt x="338" y="809"/>
                    <a:pt x="336" y="809"/>
                  </a:cubicBezTo>
                  <a:moveTo>
                    <a:pt x="765" y="809"/>
                  </a:moveTo>
                  <a:cubicBezTo>
                    <a:pt x="763" y="809"/>
                    <a:pt x="762" y="811"/>
                    <a:pt x="762" y="813"/>
                  </a:cubicBezTo>
                  <a:cubicBezTo>
                    <a:pt x="762" y="814"/>
                    <a:pt x="763" y="816"/>
                    <a:pt x="765" y="816"/>
                  </a:cubicBezTo>
                  <a:cubicBezTo>
                    <a:pt x="767" y="816"/>
                    <a:pt x="768" y="814"/>
                    <a:pt x="768" y="813"/>
                  </a:cubicBezTo>
                  <a:cubicBezTo>
                    <a:pt x="768" y="811"/>
                    <a:pt x="767" y="809"/>
                    <a:pt x="765" y="809"/>
                  </a:cubicBezTo>
                  <a:moveTo>
                    <a:pt x="813" y="809"/>
                  </a:moveTo>
                  <a:cubicBezTo>
                    <a:pt x="811" y="809"/>
                    <a:pt x="809" y="811"/>
                    <a:pt x="809" y="813"/>
                  </a:cubicBezTo>
                  <a:cubicBezTo>
                    <a:pt x="809" y="814"/>
                    <a:pt x="811" y="816"/>
                    <a:pt x="813" y="816"/>
                  </a:cubicBezTo>
                  <a:cubicBezTo>
                    <a:pt x="814" y="816"/>
                    <a:pt x="816" y="814"/>
                    <a:pt x="816" y="813"/>
                  </a:cubicBezTo>
                  <a:cubicBezTo>
                    <a:pt x="816" y="811"/>
                    <a:pt x="814" y="809"/>
                    <a:pt x="813" y="809"/>
                  </a:cubicBezTo>
                  <a:moveTo>
                    <a:pt x="860" y="809"/>
                  </a:moveTo>
                  <a:cubicBezTo>
                    <a:pt x="858" y="809"/>
                    <a:pt x="857" y="811"/>
                    <a:pt x="857" y="813"/>
                  </a:cubicBezTo>
                  <a:cubicBezTo>
                    <a:pt x="857" y="814"/>
                    <a:pt x="858" y="816"/>
                    <a:pt x="860" y="816"/>
                  </a:cubicBezTo>
                  <a:cubicBezTo>
                    <a:pt x="862" y="816"/>
                    <a:pt x="864" y="814"/>
                    <a:pt x="864" y="813"/>
                  </a:cubicBezTo>
                  <a:cubicBezTo>
                    <a:pt x="864" y="811"/>
                    <a:pt x="862" y="809"/>
                    <a:pt x="860" y="809"/>
                  </a:cubicBezTo>
                  <a:moveTo>
                    <a:pt x="908" y="809"/>
                  </a:moveTo>
                  <a:cubicBezTo>
                    <a:pt x="906" y="809"/>
                    <a:pt x="905" y="811"/>
                    <a:pt x="905" y="813"/>
                  </a:cubicBezTo>
                  <a:cubicBezTo>
                    <a:pt x="905" y="814"/>
                    <a:pt x="906" y="816"/>
                    <a:pt x="908" y="816"/>
                  </a:cubicBezTo>
                  <a:cubicBezTo>
                    <a:pt x="910" y="816"/>
                    <a:pt x="911" y="814"/>
                    <a:pt x="911" y="813"/>
                  </a:cubicBezTo>
                  <a:cubicBezTo>
                    <a:pt x="911" y="811"/>
                    <a:pt x="910" y="809"/>
                    <a:pt x="908" y="809"/>
                  </a:cubicBezTo>
                  <a:moveTo>
                    <a:pt x="955" y="809"/>
                  </a:moveTo>
                  <a:cubicBezTo>
                    <a:pt x="954" y="809"/>
                    <a:pt x="952" y="811"/>
                    <a:pt x="952" y="813"/>
                  </a:cubicBezTo>
                  <a:cubicBezTo>
                    <a:pt x="952" y="814"/>
                    <a:pt x="954" y="816"/>
                    <a:pt x="955" y="816"/>
                  </a:cubicBezTo>
                  <a:cubicBezTo>
                    <a:pt x="957" y="816"/>
                    <a:pt x="959" y="814"/>
                    <a:pt x="959" y="813"/>
                  </a:cubicBezTo>
                  <a:cubicBezTo>
                    <a:pt x="959" y="811"/>
                    <a:pt x="957" y="809"/>
                    <a:pt x="955" y="809"/>
                  </a:cubicBezTo>
                  <a:moveTo>
                    <a:pt x="1003" y="809"/>
                  </a:moveTo>
                  <a:cubicBezTo>
                    <a:pt x="1001" y="809"/>
                    <a:pt x="1000" y="811"/>
                    <a:pt x="1000" y="813"/>
                  </a:cubicBezTo>
                  <a:cubicBezTo>
                    <a:pt x="1000" y="814"/>
                    <a:pt x="1001" y="816"/>
                    <a:pt x="1003" y="816"/>
                  </a:cubicBezTo>
                  <a:cubicBezTo>
                    <a:pt x="1005" y="816"/>
                    <a:pt x="1006" y="814"/>
                    <a:pt x="1006" y="813"/>
                  </a:cubicBezTo>
                  <a:cubicBezTo>
                    <a:pt x="1006" y="811"/>
                    <a:pt x="1005" y="809"/>
                    <a:pt x="1003" y="809"/>
                  </a:cubicBezTo>
                  <a:moveTo>
                    <a:pt x="1051" y="809"/>
                  </a:moveTo>
                  <a:cubicBezTo>
                    <a:pt x="1049" y="809"/>
                    <a:pt x="1047" y="811"/>
                    <a:pt x="1047" y="813"/>
                  </a:cubicBezTo>
                  <a:cubicBezTo>
                    <a:pt x="1047" y="814"/>
                    <a:pt x="1049" y="816"/>
                    <a:pt x="1051" y="816"/>
                  </a:cubicBezTo>
                  <a:cubicBezTo>
                    <a:pt x="1053" y="816"/>
                    <a:pt x="1054" y="814"/>
                    <a:pt x="1054" y="813"/>
                  </a:cubicBezTo>
                  <a:cubicBezTo>
                    <a:pt x="1054" y="811"/>
                    <a:pt x="1053" y="809"/>
                    <a:pt x="1051" y="809"/>
                  </a:cubicBezTo>
                  <a:moveTo>
                    <a:pt x="1098" y="809"/>
                  </a:moveTo>
                  <a:cubicBezTo>
                    <a:pt x="1097" y="809"/>
                    <a:pt x="1095" y="811"/>
                    <a:pt x="1095" y="813"/>
                  </a:cubicBezTo>
                  <a:cubicBezTo>
                    <a:pt x="1095" y="814"/>
                    <a:pt x="1097" y="816"/>
                    <a:pt x="1098" y="816"/>
                  </a:cubicBezTo>
                  <a:cubicBezTo>
                    <a:pt x="1100" y="816"/>
                    <a:pt x="1102" y="814"/>
                    <a:pt x="1102" y="813"/>
                  </a:cubicBezTo>
                  <a:cubicBezTo>
                    <a:pt x="1102" y="811"/>
                    <a:pt x="1100" y="809"/>
                    <a:pt x="1098" y="809"/>
                  </a:cubicBezTo>
                  <a:moveTo>
                    <a:pt x="3" y="762"/>
                  </a:moveTo>
                  <a:cubicBezTo>
                    <a:pt x="1" y="762"/>
                    <a:pt x="0" y="763"/>
                    <a:pt x="0" y="765"/>
                  </a:cubicBezTo>
                  <a:cubicBezTo>
                    <a:pt x="0" y="767"/>
                    <a:pt x="1" y="768"/>
                    <a:pt x="3" y="768"/>
                  </a:cubicBezTo>
                  <a:cubicBezTo>
                    <a:pt x="5" y="768"/>
                    <a:pt x="6" y="767"/>
                    <a:pt x="6" y="765"/>
                  </a:cubicBezTo>
                  <a:cubicBezTo>
                    <a:pt x="6" y="763"/>
                    <a:pt x="5" y="762"/>
                    <a:pt x="3" y="762"/>
                  </a:cubicBezTo>
                  <a:moveTo>
                    <a:pt x="51" y="762"/>
                  </a:moveTo>
                  <a:cubicBezTo>
                    <a:pt x="49" y="762"/>
                    <a:pt x="47" y="763"/>
                    <a:pt x="47" y="765"/>
                  </a:cubicBezTo>
                  <a:cubicBezTo>
                    <a:pt x="47" y="767"/>
                    <a:pt x="49" y="768"/>
                    <a:pt x="51" y="768"/>
                  </a:cubicBezTo>
                  <a:cubicBezTo>
                    <a:pt x="52" y="768"/>
                    <a:pt x="54" y="767"/>
                    <a:pt x="54" y="765"/>
                  </a:cubicBezTo>
                  <a:cubicBezTo>
                    <a:pt x="54" y="763"/>
                    <a:pt x="52" y="762"/>
                    <a:pt x="51" y="762"/>
                  </a:cubicBezTo>
                  <a:moveTo>
                    <a:pt x="98" y="762"/>
                  </a:moveTo>
                  <a:cubicBezTo>
                    <a:pt x="96" y="762"/>
                    <a:pt x="95" y="763"/>
                    <a:pt x="95" y="765"/>
                  </a:cubicBezTo>
                  <a:cubicBezTo>
                    <a:pt x="95" y="767"/>
                    <a:pt x="96" y="768"/>
                    <a:pt x="98" y="768"/>
                  </a:cubicBezTo>
                  <a:cubicBezTo>
                    <a:pt x="100" y="768"/>
                    <a:pt x="102" y="767"/>
                    <a:pt x="102" y="765"/>
                  </a:cubicBezTo>
                  <a:cubicBezTo>
                    <a:pt x="102" y="763"/>
                    <a:pt x="100" y="762"/>
                    <a:pt x="98" y="762"/>
                  </a:cubicBezTo>
                  <a:moveTo>
                    <a:pt x="146" y="762"/>
                  </a:moveTo>
                  <a:cubicBezTo>
                    <a:pt x="144" y="762"/>
                    <a:pt x="143" y="763"/>
                    <a:pt x="143" y="765"/>
                  </a:cubicBezTo>
                  <a:cubicBezTo>
                    <a:pt x="143" y="767"/>
                    <a:pt x="144" y="768"/>
                    <a:pt x="146" y="768"/>
                  </a:cubicBezTo>
                  <a:cubicBezTo>
                    <a:pt x="148" y="768"/>
                    <a:pt x="149" y="767"/>
                    <a:pt x="149" y="765"/>
                  </a:cubicBezTo>
                  <a:cubicBezTo>
                    <a:pt x="149" y="763"/>
                    <a:pt x="148" y="762"/>
                    <a:pt x="146" y="762"/>
                  </a:cubicBezTo>
                  <a:moveTo>
                    <a:pt x="194" y="762"/>
                  </a:moveTo>
                  <a:cubicBezTo>
                    <a:pt x="192" y="762"/>
                    <a:pt x="190" y="763"/>
                    <a:pt x="190" y="765"/>
                  </a:cubicBezTo>
                  <a:cubicBezTo>
                    <a:pt x="190" y="767"/>
                    <a:pt x="192" y="768"/>
                    <a:pt x="194" y="768"/>
                  </a:cubicBezTo>
                  <a:cubicBezTo>
                    <a:pt x="195" y="768"/>
                    <a:pt x="197" y="767"/>
                    <a:pt x="197" y="765"/>
                  </a:cubicBezTo>
                  <a:cubicBezTo>
                    <a:pt x="197" y="763"/>
                    <a:pt x="195" y="762"/>
                    <a:pt x="194" y="762"/>
                  </a:cubicBezTo>
                  <a:moveTo>
                    <a:pt x="241" y="762"/>
                  </a:moveTo>
                  <a:cubicBezTo>
                    <a:pt x="239" y="762"/>
                    <a:pt x="238" y="763"/>
                    <a:pt x="238" y="765"/>
                  </a:cubicBezTo>
                  <a:cubicBezTo>
                    <a:pt x="238" y="767"/>
                    <a:pt x="239" y="768"/>
                    <a:pt x="241" y="768"/>
                  </a:cubicBezTo>
                  <a:cubicBezTo>
                    <a:pt x="243" y="768"/>
                    <a:pt x="244" y="767"/>
                    <a:pt x="244" y="765"/>
                  </a:cubicBezTo>
                  <a:cubicBezTo>
                    <a:pt x="244" y="763"/>
                    <a:pt x="243" y="762"/>
                    <a:pt x="241" y="762"/>
                  </a:cubicBezTo>
                  <a:moveTo>
                    <a:pt x="289" y="762"/>
                  </a:moveTo>
                  <a:cubicBezTo>
                    <a:pt x="287" y="762"/>
                    <a:pt x="285" y="763"/>
                    <a:pt x="285" y="765"/>
                  </a:cubicBezTo>
                  <a:cubicBezTo>
                    <a:pt x="285" y="767"/>
                    <a:pt x="287" y="768"/>
                    <a:pt x="289" y="768"/>
                  </a:cubicBezTo>
                  <a:cubicBezTo>
                    <a:pt x="291" y="768"/>
                    <a:pt x="292" y="767"/>
                    <a:pt x="292" y="765"/>
                  </a:cubicBezTo>
                  <a:cubicBezTo>
                    <a:pt x="292" y="763"/>
                    <a:pt x="291" y="762"/>
                    <a:pt x="289" y="762"/>
                  </a:cubicBezTo>
                  <a:moveTo>
                    <a:pt x="336" y="762"/>
                  </a:moveTo>
                  <a:cubicBezTo>
                    <a:pt x="335" y="762"/>
                    <a:pt x="333" y="763"/>
                    <a:pt x="333" y="765"/>
                  </a:cubicBezTo>
                  <a:cubicBezTo>
                    <a:pt x="333" y="767"/>
                    <a:pt x="335" y="768"/>
                    <a:pt x="336" y="768"/>
                  </a:cubicBezTo>
                  <a:cubicBezTo>
                    <a:pt x="338" y="768"/>
                    <a:pt x="340" y="767"/>
                    <a:pt x="340" y="765"/>
                  </a:cubicBezTo>
                  <a:cubicBezTo>
                    <a:pt x="340" y="763"/>
                    <a:pt x="338" y="762"/>
                    <a:pt x="336" y="762"/>
                  </a:cubicBezTo>
                  <a:moveTo>
                    <a:pt x="765" y="762"/>
                  </a:moveTo>
                  <a:cubicBezTo>
                    <a:pt x="763" y="762"/>
                    <a:pt x="762" y="763"/>
                    <a:pt x="762" y="765"/>
                  </a:cubicBezTo>
                  <a:cubicBezTo>
                    <a:pt x="762" y="767"/>
                    <a:pt x="763" y="768"/>
                    <a:pt x="765" y="768"/>
                  </a:cubicBezTo>
                  <a:cubicBezTo>
                    <a:pt x="767" y="768"/>
                    <a:pt x="768" y="767"/>
                    <a:pt x="768" y="765"/>
                  </a:cubicBezTo>
                  <a:cubicBezTo>
                    <a:pt x="768" y="763"/>
                    <a:pt x="767" y="762"/>
                    <a:pt x="765" y="762"/>
                  </a:cubicBezTo>
                  <a:moveTo>
                    <a:pt x="813" y="762"/>
                  </a:moveTo>
                  <a:cubicBezTo>
                    <a:pt x="811" y="762"/>
                    <a:pt x="809" y="763"/>
                    <a:pt x="809" y="765"/>
                  </a:cubicBezTo>
                  <a:cubicBezTo>
                    <a:pt x="809" y="767"/>
                    <a:pt x="811" y="768"/>
                    <a:pt x="813" y="768"/>
                  </a:cubicBezTo>
                  <a:cubicBezTo>
                    <a:pt x="814" y="768"/>
                    <a:pt x="816" y="767"/>
                    <a:pt x="816" y="765"/>
                  </a:cubicBezTo>
                  <a:cubicBezTo>
                    <a:pt x="816" y="763"/>
                    <a:pt x="814" y="762"/>
                    <a:pt x="813" y="762"/>
                  </a:cubicBezTo>
                  <a:moveTo>
                    <a:pt x="860" y="762"/>
                  </a:moveTo>
                  <a:cubicBezTo>
                    <a:pt x="858" y="762"/>
                    <a:pt x="857" y="763"/>
                    <a:pt x="857" y="765"/>
                  </a:cubicBezTo>
                  <a:cubicBezTo>
                    <a:pt x="857" y="767"/>
                    <a:pt x="858" y="768"/>
                    <a:pt x="860" y="768"/>
                  </a:cubicBezTo>
                  <a:cubicBezTo>
                    <a:pt x="862" y="768"/>
                    <a:pt x="864" y="767"/>
                    <a:pt x="864" y="765"/>
                  </a:cubicBezTo>
                  <a:cubicBezTo>
                    <a:pt x="864" y="763"/>
                    <a:pt x="862" y="762"/>
                    <a:pt x="860" y="762"/>
                  </a:cubicBezTo>
                  <a:moveTo>
                    <a:pt x="908" y="762"/>
                  </a:moveTo>
                  <a:cubicBezTo>
                    <a:pt x="906" y="762"/>
                    <a:pt x="905" y="763"/>
                    <a:pt x="905" y="765"/>
                  </a:cubicBezTo>
                  <a:cubicBezTo>
                    <a:pt x="905" y="767"/>
                    <a:pt x="906" y="768"/>
                    <a:pt x="908" y="768"/>
                  </a:cubicBezTo>
                  <a:cubicBezTo>
                    <a:pt x="910" y="768"/>
                    <a:pt x="911" y="767"/>
                    <a:pt x="911" y="765"/>
                  </a:cubicBezTo>
                  <a:cubicBezTo>
                    <a:pt x="911" y="763"/>
                    <a:pt x="910" y="762"/>
                    <a:pt x="908" y="762"/>
                  </a:cubicBezTo>
                  <a:moveTo>
                    <a:pt x="955" y="762"/>
                  </a:moveTo>
                  <a:cubicBezTo>
                    <a:pt x="954" y="762"/>
                    <a:pt x="952" y="763"/>
                    <a:pt x="952" y="765"/>
                  </a:cubicBezTo>
                  <a:cubicBezTo>
                    <a:pt x="952" y="767"/>
                    <a:pt x="954" y="768"/>
                    <a:pt x="955" y="768"/>
                  </a:cubicBezTo>
                  <a:cubicBezTo>
                    <a:pt x="957" y="768"/>
                    <a:pt x="959" y="767"/>
                    <a:pt x="959" y="765"/>
                  </a:cubicBezTo>
                  <a:cubicBezTo>
                    <a:pt x="959" y="763"/>
                    <a:pt x="957" y="762"/>
                    <a:pt x="955" y="762"/>
                  </a:cubicBezTo>
                  <a:moveTo>
                    <a:pt x="1003" y="762"/>
                  </a:moveTo>
                  <a:cubicBezTo>
                    <a:pt x="1001" y="762"/>
                    <a:pt x="1000" y="763"/>
                    <a:pt x="1000" y="765"/>
                  </a:cubicBezTo>
                  <a:cubicBezTo>
                    <a:pt x="1000" y="767"/>
                    <a:pt x="1001" y="768"/>
                    <a:pt x="1003" y="768"/>
                  </a:cubicBezTo>
                  <a:cubicBezTo>
                    <a:pt x="1005" y="768"/>
                    <a:pt x="1006" y="767"/>
                    <a:pt x="1006" y="765"/>
                  </a:cubicBezTo>
                  <a:cubicBezTo>
                    <a:pt x="1006" y="763"/>
                    <a:pt x="1005" y="762"/>
                    <a:pt x="1003" y="762"/>
                  </a:cubicBezTo>
                  <a:moveTo>
                    <a:pt x="1051" y="762"/>
                  </a:moveTo>
                  <a:cubicBezTo>
                    <a:pt x="1049" y="762"/>
                    <a:pt x="1047" y="763"/>
                    <a:pt x="1047" y="765"/>
                  </a:cubicBezTo>
                  <a:cubicBezTo>
                    <a:pt x="1047" y="767"/>
                    <a:pt x="1049" y="768"/>
                    <a:pt x="1051" y="768"/>
                  </a:cubicBezTo>
                  <a:cubicBezTo>
                    <a:pt x="1053" y="768"/>
                    <a:pt x="1054" y="767"/>
                    <a:pt x="1054" y="765"/>
                  </a:cubicBezTo>
                  <a:cubicBezTo>
                    <a:pt x="1054" y="763"/>
                    <a:pt x="1053" y="762"/>
                    <a:pt x="1051" y="762"/>
                  </a:cubicBezTo>
                  <a:moveTo>
                    <a:pt x="1098" y="762"/>
                  </a:moveTo>
                  <a:cubicBezTo>
                    <a:pt x="1097" y="762"/>
                    <a:pt x="1095" y="763"/>
                    <a:pt x="1095" y="765"/>
                  </a:cubicBezTo>
                  <a:cubicBezTo>
                    <a:pt x="1095" y="767"/>
                    <a:pt x="1097" y="768"/>
                    <a:pt x="1098" y="768"/>
                  </a:cubicBezTo>
                  <a:cubicBezTo>
                    <a:pt x="1100" y="768"/>
                    <a:pt x="1102" y="767"/>
                    <a:pt x="1102" y="765"/>
                  </a:cubicBezTo>
                  <a:cubicBezTo>
                    <a:pt x="1102" y="763"/>
                    <a:pt x="1100" y="762"/>
                    <a:pt x="1098" y="762"/>
                  </a:cubicBezTo>
                  <a:moveTo>
                    <a:pt x="384" y="714"/>
                  </a:moveTo>
                  <a:cubicBezTo>
                    <a:pt x="382" y="714"/>
                    <a:pt x="381" y="716"/>
                    <a:pt x="381" y="717"/>
                  </a:cubicBezTo>
                  <a:cubicBezTo>
                    <a:pt x="381" y="719"/>
                    <a:pt x="382" y="721"/>
                    <a:pt x="384" y="721"/>
                  </a:cubicBezTo>
                  <a:cubicBezTo>
                    <a:pt x="386" y="721"/>
                    <a:pt x="387" y="719"/>
                    <a:pt x="387" y="717"/>
                  </a:cubicBezTo>
                  <a:cubicBezTo>
                    <a:pt x="387" y="716"/>
                    <a:pt x="386" y="714"/>
                    <a:pt x="384" y="714"/>
                  </a:cubicBezTo>
                  <a:moveTo>
                    <a:pt x="432" y="714"/>
                  </a:moveTo>
                  <a:cubicBezTo>
                    <a:pt x="430" y="714"/>
                    <a:pt x="428" y="716"/>
                    <a:pt x="428" y="717"/>
                  </a:cubicBezTo>
                  <a:cubicBezTo>
                    <a:pt x="428" y="719"/>
                    <a:pt x="430" y="721"/>
                    <a:pt x="432" y="721"/>
                  </a:cubicBezTo>
                  <a:cubicBezTo>
                    <a:pt x="433" y="721"/>
                    <a:pt x="435" y="719"/>
                    <a:pt x="435" y="717"/>
                  </a:cubicBezTo>
                  <a:cubicBezTo>
                    <a:pt x="435" y="716"/>
                    <a:pt x="433" y="714"/>
                    <a:pt x="432" y="714"/>
                  </a:cubicBezTo>
                  <a:moveTo>
                    <a:pt x="479" y="714"/>
                  </a:moveTo>
                  <a:cubicBezTo>
                    <a:pt x="477" y="714"/>
                    <a:pt x="476" y="716"/>
                    <a:pt x="476" y="717"/>
                  </a:cubicBezTo>
                  <a:cubicBezTo>
                    <a:pt x="476" y="719"/>
                    <a:pt x="477" y="721"/>
                    <a:pt x="479" y="721"/>
                  </a:cubicBezTo>
                  <a:cubicBezTo>
                    <a:pt x="481" y="721"/>
                    <a:pt x="483" y="719"/>
                    <a:pt x="483" y="717"/>
                  </a:cubicBezTo>
                  <a:cubicBezTo>
                    <a:pt x="483" y="716"/>
                    <a:pt x="481" y="714"/>
                    <a:pt x="479" y="714"/>
                  </a:cubicBezTo>
                  <a:moveTo>
                    <a:pt x="527" y="714"/>
                  </a:moveTo>
                  <a:cubicBezTo>
                    <a:pt x="525" y="714"/>
                    <a:pt x="524" y="716"/>
                    <a:pt x="524" y="717"/>
                  </a:cubicBezTo>
                  <a:cubicBezTo>
                    <a:pt x="524" y="719"/>
                    <a:pt x="525" y="721"/>
                    <a:pt x="527" y="721"/>
                  </a:cubicBezTo>
                  <a:cubicBezTo>
                    <a:pt x="529" y="721"/>
                    <a:pt x="530" y="719"/>
                    <a:pt x="530" y="717"/>
                  </a:cubicBezTo>
                  <a:cubicBezTo>
                    <a:pt x="530" y="716"/>
                    <a:pt x="529" y="714"/>
                    <a:pt x="527" y="714"/>
                  </a:cubicBezTo>
                  <a:moveTo>
                    <a:pt x="575" y="714"/>
                  </a:moveTo>
                  <a:cubicBezTo>
                    <a:pt x="573" y="714"/>
                    <a:pt x="571" y="716"/>
                    <a:pt x="571" y="717"/>
                  </a:cubicBezTo>
                  <a:cubicBezTo>
                    <a:pt x="571" y="719"/>
                    <a:pt x="573" y="721"/>
                    <a:pt x="575" y="721"/>
                  </a:cubicBezTo>
                  <a:cubicBezTo>
                    <a:pt x="576" y="721"/>
                    <a:pt x="578" y="719"/>
                    <a:pt x="578" y="717"/>
                  </a:cubicBezTo>
                  <a:cubicBezTo>
                    <a:pt x="578" y="716"/>
                    <a:pt x="576" y="714"/>
                    <a:pt x="575" y="714"/>
                  </a:cubicBezTo>
                  <a:moveTo>
                    <a:pt x="622" y="714"/>
                  </a:moveTo>
                  <a:cubicBezTo>
                    <a:pt x="620" y="714"/>
                    <a:pt x="619" y="716"/>
                    <a:pt x="619" y="717"/>
                  </a:cubicBezTo>
                  <a:cubicBezTo>
                    <a:pt x="619" y="719"/>
                    <a:pt x="620" y="721"/>
                    <a:pt x="622" y="721"/>
                  </a:cubicBezTo>
                  <a:cubicBezTo>
                    <a:pt x="624" y="721"/>
                    <a:pt x="625" y="719"/>
                    <a:pt x="625" y="717"/>
                  </a:cubicBezTo>
                  <a:cubicBezTo>
                    <a:pt x="625" y="716"/>
                    <a:pt x="624" y="714"/>
                    <a:pt x="622" y="714"/>
                  </a:cubicBezTo>
                  <a:moveTo>
                    <a:pt x="670" y="714"/>
                  </a:moveTo>
                  <a:cubicBezTo>
                    <a:pt x="668" y="714"/>
                    <a:pt x="666" y="716"/>
                    <a:pt x="666" y="717"/>
                  </a:cubicBezTo>
                  <a:cubicBezTo>
                    <a:pt x="666" y="719"/>
                    <a:pt x="668" y="721"/>
                    <a:pt x="670" y="721"/>
                  </a:cubicBezTo>
                  <a:cubicBezTo>
                    <a:pt x="672" y="721"/>
                    <a:pt x="673" y="719"/>
                    <a:pt x="673" y="717"/>
                  </a:cubicBezTo>
                  <a:cubicBezTo>
                    <a:pt x="673" y="716"/>
                    <a:pt x="672" y="714"/>
                    <a:pt x="670" y="714"/>
                  </a:cubicBezTo>
                  <a:moveTo>
                    <a:pt x="717" y="714"/>
                  </a:moveTo>
                  <a:cubicBezTo>
                    <a:pt x="716" y="714"/>
                    <a:pt x="714" y="716"/>
                    <a:pt x="714" y="717"/>
                  </a:cubicBezTo>
                  <a:cubicBezTo>
                    <a:pt x="714" y="719"/>
                    <a:pt x="716" y="721"/>
                    <a:pt x="717" y="721"/>
                  </a:cubicBezTo>
                  <a:cubicBezTo>
                    <a:pt x="719" y="721"/>
                    <a:pt x="721" y="719"/>
                    <a:pt x="721" y="717"/>
                  </a:cubicBezTo>
                  <a:cubicBezTo>
                    <a:pt x="721" y="716"/>
                    <a:pt x="719" y="714"/>
                    <a:pt x="717" y="714"/>
                  </a:cubicBezTo>
                  <a:moveTo>
                    <a:pt x="384" y="666"/>
                  </a:moveTo>
                  <a:cubicBezTo>
                    <a:pt x="382" y="666"/>
                    <a:pt x="381" y="668"/>
                    <a:pt x="381" y="670"/>
                  </a:cubicBezTo>
                  <a:cubicBezTo>
                    <a:pt x="381" y="672"/>
                    <a:pt x="382" y="673"/>
                    <a:pt x="384" y="673"/>
                  </a:cubicBezTo>
                  <a:cubicBezTo>
                    <a:pt x="386" y="673"/>
                    <a:pt x="387" y="672"/>
                    <a:pt x="387" y="670"/>
                  </a:cubicBezTo>
                  <a:cubicBezTo>
                    <a:pt x="387" y="668"/>
                    <a:pt x="386" y="666"/>
                    <a:pt x="384" y="666"/>
                  </a:cubicBezTo>
                  <a:moveTo>
                    <a:pt x="432" y="666"/>
                  </a:moveTo>
                  <a:cubicBezTo>
                    <a:pt x="430" y="666"/>
                    <a:pt x="428" y="668"/>
                    <a:pt x="428" y="670"/>
                  </a:cubicBezTo>
                  <a:cubicBezTo>
                    <a:pt x="428" y="672"/>
                    <a:pt x="430" y="673"/>
                    <a:pt x="432" y="673"/>
                  </a:cubicBezTo>
                  <a:cubicBezTo>
                    <a:pt x="433" y="673"/>
                    <a:pt x="435" y="672"/>
                    <a:pt x="435" y="670"/>
                  </a:cubicBezTo>
                  <a:cubicBezTo>
                    <a:pt x="435" y="668"/>
                    <a:pt x="433" y="666"/>
                    <a:pt x="432" y="666"/>
                  </a:cubicBezTo>
                  <a:moveTo>
                    <a:pt x="479" y="666"/>
                  </a:moveTo>
                  <a:cubicBezTo>
                    <a:pt x="477" y="666"/>
                    <a:pt x="476" y="668"/>
                    <a:pt x="476" y="670"/>
                  </a:cubicBezTo>
                  <a:cubicBezTo>
                    <a:pt x="476" y="672"/>
                    <a:pt x="477" y="673"/>
                    <a:pt x="479" y="673"/>
                  </a:cubicBezTo>
                  <a:cubicBezTo>
                    <a:pt x="481" y="673"/>
                    <a:pt x="483" y="672"/>
                    <a:pt x="483" y="670"/>
                  </a:cubicBezTo>
                  <a:cubicBezTo>
                    <a:pt x="483" y="668"/>
                    <a:pt x="481" y="666"/>
                    <a:pt x="479" y="666"/>
                  </a:cubicBezTo>
                  <a:moveTo>
                    <a:pt x="527" y="666"/>
                  </a:moveTo>
                  <a:cubicBezTo>
                    <a:pt x="525" y="666"/>
                    <a:pt x="524" y="668"/>
                    <a:pt x="524" y="670"/>
                  </a:cubicBezTo>
                  <a:cubicBezTo>
                    <a:pt x="524" y="672"/>
                    <a:pt x="525" y="673"/>
                    <a:pt x="527" y="673"/>
                  </a:cubicBezTo>
                  <a:cubicBezTo>
                    <a:pt x="529" y="673"/>
                    <a:pt x="530" y="672"/>
                    <a:pt x="530" y="670"/>
                  </a:cubicBezTo>
                  <a:cubicBezTo>
                    <a:pt x="530" y="668"/>
                    <a:pt x="529" y="666"/>
                    <a:pt x="527" y="666"/>
                  </a:cubicBezTo>
                  <a:moveTo>
                    <a:pt x="575" y="666"/>
                  </a:moveTo>
                  <a:cubicBezTo>
                    <a:pt x="573" y="666"/>
                    <a:pt x="571" y="668"/>
                    <a:pt x="571" y="670"/>
                  </a:cubicBezTo>
                  <a:cubicBezTo>
                    <a:pt x="571" y="672"/>
                    <a:pt x="573" y="673"/>
                    <a:pt x="575" y="673"/>
                  </a:cubicBezTo>
                  <a:cubicBezTo>
                    <a:pt x="576" y="673"/>
                    <a:pt x="578" y="672"/>
                    <a:pt x="578" y="670"/>
                  </a:cubicBezTo>
                  <a:cubicBezTo>
                    <a:pt x="578" y="668"/>
                    <a:pt x="576" y="666"/>
                    <a:pt x="575" y="666"/>
                  </a:cubicBezTo>
                  <a:moveTo>
                    <a:pt x="622" y="666"/>
                  </a:moveTo>
                  <a:cubicBezTo>
                    <a:pt x="620" y="666"/>
                    <a:pt x="619" y="668"/>
                    <a:pt x="619" y="670"/>
                  </a:cubicBezTo>
                  <a:cubicBezTo>
                    <a:pt x="619" y="672"/>
                    <a:pt x="620" y="673"/>
                    <a:pt x="622" y="673"/>
                  </a:cubicBezTo>
                  <a:cubicBezTo>
                    <a:pt x="624" y="673"/>
                    <a:pt x="625" y="672"/>
                    <a:pt x="625" y="670"/>
                  </a:cubicBezTo>
                  <a:cubicBezTo>
                    <a:pt x="625" y="668"/>
                    <a:pt x="624" y="666"/>
                    <a:pt x="622" y="666"/>
                  </a:cubicBezTo>
                  <a:moveTo>
                    <a:pt x="670" y="666"/>
                  </a:moveTo>
                  <a:cubicBezTo>
                    <a:pt x="668" y="666"/>
                    <a:pt x="666" y="668"/>
                    <a:pt x="666" y="670"/>
                  </a:cubicBezTo>
                  <a:cubicBezTo>
                    <a:pt x="666" y="672"/>
                    <a:pt x="668" y="673"/>
                    <a:pt x="670" y="673"/>
                  </a:cubicBezTo>
                  <a:cubicBezTo>
                    <a:pt x="672" y="673"/>
                    <a:pt x="673" y="672"/>
                    <a:pt x="673" y="670"/>
                  </a:cubicBezTo>
                  <a:cubicBezTo>
                    <a:pt x="673" y="668"/>
                    <a:pt x="672" y="666"/>
                    <a:pt x="670" y="666"/>
                  </a:cubicBezTo>
                  <a:moveTo>
                    <a:pt x="717" y="666"/>
                  </a:moveTo>
                  <a:cubicBezTo>
                    <a:pt x="716" y="666"/>
                    <a:pt x="714" y="668"/>
                    <a:pt x="714" y="670"/>
                  </a:cubicBezTo>
                  <a:cubicBezTo>
                    <a:pt x="714" y="672"/>
                    <a:pt x="716" y="673"/>
                    <a:pt x="717" y="673"/>
                  </a:cubicBezTo>
                  <a:cubicBezTo>
                    <a:pt x="719" y="673"/>
                    <a:pt x="721" y="672"/>
                    <a:pt x="721" y="670"/>
                  </a:cubicBezTo>
                  <a:cubicBezTo>
                    <a:pt x="721" y="668"/>
                    <a:pt x="719" y="666"/>
                    <a:pt x="717" y="666"/>
                  </a:cubicBezTo>
                  <a:moveTo>
                    <a:pt x="384" y="619"/>
                  </a:moveTo>
                  <a:cubicBezTo>
                    <a:pt x="382" y="619"/>
                    <a:pt x="381" y="620"/>
                    <a:pt x="381" y="622"/>
                  </a:cubicBezTo>
                  <a:cubicBezTo>
                    <a:pt x="381" y="624"/>
                    <a:pt x="382" y="625"/>
                    <a:pt x="384" y="625"/>
                  </a:cubicBezTo>
                  <a:cubicBezTo>
                    <a:pt x="386" y="625"/>
                    <a:pt x="387" y="624"/>
                    <a:pt x="387" y="622"/>
                  </a:cubicBezTo>
                  <a:cubicBezTo>
                    <a:pt x="387" y="620"/>
                    <a:pt x="386" y="619"/>
                    <a:pt x="384" y="619"/>
                  </a:cubicBezTo>
                  <a:moveTo>
                    <a:pt x="432" y="619"/>
                  </a:moveTo>
                  <a:cubicBezTo>
                    <a:pt x="430" y="619"/>
                    <a:pt x="428" y="620"/>
                    <a:pt x="428" y="622"/>
                  </a:cubicBezTo>
                  <a:cubicBezTo>
                    <a:pt x="428" y="624"/>
                    <a:pt x="430" y="625"/>
                    <a:pt x="432" y="625"/>
                  </a:cubicBezTo>
                  <a:cubicBezTo>
                    <a:pt x="433" y="625"/>
                    <a:pt x="435" y="624"/>
                    <a:pt x="435" y="622"/>
                  </a:cubicBezTo>
                  <a:cubicBezTo>
                    <a:pt x="435" y="620"/>
                    <a:pt x="433" y="619"/>
                    <a:pt x="432" y="619"/>
                  </a:cubicBezTo>
                  <a:moveTo>
                    <a:pt x="479" y="619"/>
                  </a:moveTo>
                  <a:cubicBezTo>
                    <a:pt x="477" y="619"/>
                    <a:pt x="476" y="620"/>
                    <a:pt x="476" y="622"/>
                  </a:cubicBezTo>
                  <a:cubicBezTo>
                    <a:pt x="476" y="624"/>
                    <a:pt x="477" y="625"/>
                    <a:pt x="479" y="625"/>
                  </a:cubicBezTo>
                  <a:cubicBezTo>
                    <a:pt x="481" y="625"/>
                    <a:pt x="483" y="624"/>
                    <a:pt x="483" y="622"/>
                  </a:cubicBezTo>
                  <a:cubicBezTo>
                    <a:pt x="483" y="620"/>
                    <a:pt x="481" y="619"/>
                    <a:pt x="479" y="619"/>
                  </a:cubicBezTo>
                  <a:moveTo>
                    <a:pt x="527" y="619"/>
                  </a:moveTo>
                  <a:cubicBezTo>
                    <a:pt x="525" y="619"/>
                    <a:pt x="524" y="620"/>
                    <a:pt x="524" y="622"/>
                  </a:cubicBezTo>
                  <a:cubicBezTo>
                    <a:pt x="524" y="624"/>
                    <a:pt x="525" y="625"/>
                    <a:pt x="527" y="625"/>
                  </a:cubicBezTo>
                  <a:cubicBezTo>
                    <a:pt x="529" y="625"/>
                    <a:pt x="530" y="624"/>
                    <a:pt x="530" y="622"/>
                  </a:cubicBezTo>
                  <a:cubicBezTo>
                    <a:pt x="530" y="620"/>
                    <a:pt x="529" y="619"/>
                    <a:pt x="527" y="619"/>
                  </a:cubicBezTo>
                  <a:moveTo>
                    <a:pt x="575" y="619"/>
                  </a:moveTo>
                  <a:cubicBezTo>
                    <a:pt x="573" y="619"/>
                    <a:pt x="571" y="620"/>
                    <a:pt x="571" y="622"/>
                  </a:cubicBezTo>
                  <a:cubicBezTo>
                    <a:pt x="571" y="624"/>
                    <a:pt x="573" y="625"/>
                    <a:pt x="575" y="625"/>
                  </a:cubicBezTo>
                  <a:cubicBezTo>
                    <a:pt x="576" y="625"/>
                    <a:pt x="578" y="624"/>
                    <a:pt x="578" y="622"/>
                  </a:cubicBezTo>
                  <a:cubicBezTo>
                    <a:pt x="578" y="620"/>
                    <a:pt x="576" y="619"/>
                    <a:pt x="575" y="619"/>
                  </a:cubicBezTo>
                  <a:moveTo>
                    <a:pt x="622" y="619"/>
                  </a:moveTo>
                  <a:cubicBezTo>
                    <a:pt x="620" y="619"/>
                    <a:pt x="619" y="620"/>
                    <a:pt x="619" y="622"/>
                  </a:cubicBezTo>
                  <a:cubicBezTo>
                    <a:pt x="619" y="624"/>
                    <a:pt x="620" y="625"/>
                    <a:pt x="622" y="625"/>
                  </a:cubicBezTo>
                  <a:cubicBezTo>
                    <a:pt x="624" y="625"/>
                    <a:pt x="625" y="624"/>
                    <a:pt x="625" y="622"/>
                  </a:cubicBezTo>
                  <a:cubicBezTo>
                    <a:pt x="625" y="620"/>
                    <a:pt x="624" y="619"/>
                    <a:pt x="622" y="619"/>
                  </a:cubicBezTo>
                  <a:moveTo>
                    <a:pt x="670" y="619"/>
                  </a:moveTo>
                  <a:cubicBezTo>
                    <a:pt x="668" y="619"/>
                    <a:pt x="666" y="620"/>
                    <a:pt x="666" y="622"/>
                  </a:cubicBezTo>
                  <a:cubicBezTo>
                    <a:pt x="666" y="624"/>
                    <a:pt x="668" y="625"/>
                    <a:pt x="670" y="625"/>
                  </a:cubicBezTo>
                  <a:cubicBezTo>
                    <a:pt x="672" y="625"/>
                    <a:pt x="673" y="624"/>
                    <a:pt x="673" y="622"/>
                  </a:cubicBezTo>
                  <a:cubicBezTo>
                    <a:pt x="673" y="620"/>
                    <a:pt x="672" y="619"/>
                    <a:pt x="670" y="619"/>
                  </a:cubicBezTo>
                  <a:moveTo>
                    <a:pt x="717" y="619"/>
                  </a:moveTo>
                  <a:cubicBezTo>
                    <a:pt x="716" y="619"/>
                    <a:pt x="714" y="620"/>
                    <a:pt x="714" y="622"/>
                  </a:cubicBezTo>
                  <a:cubicBezTo>
                    <a:pt x="714" y="624"/>
                    <a:pt x="716" y="625"/>
                    <a:pt x="717" y="625"/>
                  </a:cubicBezTo>
                  <a:cubicBezTo>
                    <a:pt x="719" y="625"/>
                    <a:pt x="721" y="624"/>
                    <a:pt x="721" y="622"/>
                  </a:cubicBezTo>
                  <a:cubicBezTo>
                    <a:pt x="721" y="620"/>
                    <a:pt x="719" y="619"/>
                    <a:pt x="717" y="619"/>
                  </a:cubicBezTo>
                  <a:moveTo>
                    <a:pt x="384" y="571"/>
                  </a:moveTo>
                  <a:cubicBezTo>
                    <a:pt x="382" y="571"/>
                    <a:pt x="381" y="573"/>
                    <a:pt x="381" y="575"/>
                  </a:cubicBezTo>
                  <a:cubicBezTo>
                    <a:pt x="381" y="576"/>
                    <a:pt x="382" y="578"/>
                    <a:pt x="384" y="578"/>
                  </a:cubicBezTo>
                  <a:cubicBezTo>
                    <a:pt x="386" y="578"/>
                    <a:pt x="387" y="576"/>
                    <a:pt x="387" y="575"/>
                  </a:cubicBezTo>
                  <a:cubicBezTo>
                    <a:pt x="387" y="573"/>
                    <a:pt x="386" y="571"/>
                    <a:pt x="384" y="571"/>
                  </a:cubicBezTo>
                  <a:moveTo>
                    <a:pt x="432" y="571"/>
                  </a:moveTo>
                  <a:cubicBezTo>
                    <a:pt x="430" y="571"/>
                    <a:pt x="428" y="573"/>
                    <a:pt x="428" y="575"/>
                  </a:cubicBezTo>
                  <a:cubicBezTo>
                    <a:pt x="428" y="576"/>
                    <a:pt x="430" y="578"/>
                    <a:pt x="432" y="578"/>
                  </a:cubicBezTo>
                  <a:cubicBezTo>
                    <a:pt x="433" y="578"/>
                    <a:pt x="435" y="576"/>
                    <a:pt x="435" y="575"/>
                  </a:cubicBezTo>
                  <a:cubicBezTo>
                    <a:pt x="435" y="573"/>
                    <a:pt x="433" y="571"/>
                    <a:pt x="432" y="571"/>
                  </a:cubicBezTo>
                  <a:moveTo>
                    <a:pt x="479" y="571"/>
                  </a:moveTo>
                  <a:cubicBezTo>
                    <a:pt x="477" y="571"/>
                    <a:pt x="476" y="573"/>
                    <a:pt x="476" y="575"/>
                  </a:cubicBezTo>
                  <a:cubicBezTo>
                    <a:pt x="476" y="576"/>
                    <a:pt x="477" y="578"/>
                    <a:pt x="479" y="578"/>
                  </a:cubicBezTo>
                  <a:cubicBezTo>
                    <a:pt x="481" y="578"/>
                    <a:pt x="483" y="576"/>
                    <a:pt x="483" y="575"/>
                  </a:cubicBezTo>
                  <a:cubicBezTo>
                    <a:pt x="483" y="573"/>
                    <a:pt x="481" y="571"/>
                    <a:pt x="479" y="571"/>
                  </a:cubicBezTo>
                  <a:moveTo>
                    <a:pt x="527" y="571"/>
                  </a:moveTo>
                  <a:cubicBezTo>
                    <a:pt x="525" y="571"/>
                    <a:pt x="524" y="573"/>
                    <a:pt x="524" y="575"/>
                  </a:cubicBezTo>
                  <a:cubicBezTo>
                    <a:pt x="524" y="576"/>
                    <a:pt x="525" y="578"/>
                    <a:pt x="527" y="578"/>
                  </a:cubicBezTo>
                  <a:cubicBezTo>
                    <a:pt x="529" y="578"/>
                    <a:pt x="530" y="576"/>
                    <a:pt x="530" y="575"/>
                  </a:cubicBezTo>
                  <a:cubicBezTo>
                    <a:pt x="530" y="573"/>
                    <a:pt x="529" y="571"/>
                    <a:pt x="527" y="571"/>
                  </a:cubicBezTo>
                  <a:moveTo>
                    <a:pt x="575" y="571"/>
                  </a:moveTo>
                  <a:cubicBezTo>
                    <a:pt x="573" y="571"/>
                    <a:pt x="571" y="573"/>
                    <a:pt x="571" y="575"/>
                  </a:cubicBezTo>
                  <a:cubicBezTo>
                    <a:pt x="571" y="576"/>
                    <a:pt x="573" y="578"/>
                    <a:pt x="575" y="578"/>
                  </a:cubicBezTo>
                  <a:cubicBezTo>
                    <a:pt x="576" y="578"/>
                    <a:pt x="578" y="576"/>
                    <a:pt x="578" y="575"/>
                  </a:cubicBezTo>
                  <a:cubicBezTo>
                    <a:pt x="578" y="573"/>
                    <a:pt x="576" y="571"/>
                    <a:pt x="575" y="571"/>
                  </a:cubicBezTo>
                  <a:moveTo>
                    <a:pt x="622" y="571"/>
                  </a:moveTo>
                  <a:cubicBezTo>
                    <a:pt x="620" y="571"/>
                    <a:pt x="619" y="573"/>
                    <a:pt x="619" y="575"/>
                  </a:cubicBezTo>
                  <a:cubicBezTo>
                    <a:pt x="619" y="576"/>
                    <a:pt x="620" y="578"/>
                    <a:pt x="622" y="578"/>
                  </a:cubicBezTo>
                  <a:cubicBezTo>
                    <a:pt x="624" y="578"/>
                    <a:pt x="625" y="576"/>
                    <a:pt x="625" y="575"/>
                  </a:cubicBezTo>
                  <a:cubicBezTo>
                    <a:pt x="625" y="573"/>
                    <a:pt x="624" y="571"/>
                    <a:pt x="622" y="571"/>
                  </a:cubicBezTo>
                  <a:moveTo>
                    <a:pt x="670" y="571"/>
                  </a:moveTo>
                  <a:cubicBezTo>
                    <a:pt x="668" y="571"/>
                    <a:pt x="666" y="573"/>
                    <a:pt x="666" y="575"/>
                  </a:cubicBezTo>
                  <a:cubicBezTo>
                    <a:pt x="666" y="576"/>
                    <a:pt x="668" y="578"/>
                    <a:pt x="670" y="578"/>
                  </a:cubicBezTo>
                  <a:cubicBezTo>
                    <a:pt x="672" y="578"/>
                    <a:pt x="673" y="576"/>
                    <a:pt x="673" y="575"/>
                  </a:cubicBezTo>
                  <a:cubicBezTo>
                    <a:pt x="673" y="573"/>
                    <a:pt x="672" y="571"/>
                    <a:pt x="670" y="571"/>
                  </a:cubicBezTo>
                  <a:moveTo>
                    <a:pt x="717" y="571"/>
                  </a:moveTo>
                  <a:cubicBezTo>
                    <a:pt x="716" y="571"/>
                    <a:pt x="714" y="573"/>
                    <a:pt x="714" y="575"/>
                  </a:cubicBezTo>
                  <a:cubicBezTo>
                    <a:pt x="714" y="576"/>
                    <a:pt x="716" y="578"/>
                    <a:pt x="717" y="578"/>
                  </a:cubicBezTo>
                  <a:cubicBezTo>
                    <a:pt x="719" y="578"/>
                    <a:pt x="721" y="576"/>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7"/>
                    <a:pt x="381" y="479"/>
                  </a:cubicBezTo>
                  <a:cubicBezTo>
                    <a:pt x="381" y="481"/>
                    <a:pt x="382" y="483"/>
                    <a:pt x="384" y="483"/>
                  </a:cubicBezTo>
                  <a:cubicBezTo>
                    <a:pt x="386" y="483"/>
                    <a:pt x="387" y="481"/>
                    <a:pt x="387" y="479"/>
                  </a:cubicBezTo>
                  <a:cubicBezTo>
                    <a:pt x="387" y="477"/>
                    <a:pt x="386" y="476"/>
                    <a:pt x="384" y="476"/>
                  </a:cubicBezTo>
                  <a:moveTo>
                    <a:pt x="432" y="476"/>
                  </a:moveTo>
                  <a:cubicBezTo>
                    <a:pt x="430" y="476"/>
                    <a:pt x="428" y="477"/>
                    <a:pt x="428" y="479"/>
                  </a:cubicBezTo>
                  <a:cubicBezTo>
                    <a:pt x="428" y="481"/>
                    <a:pt x="430" y="483"/>
                    <a:pt x="432" y="483"/>
                  </a:cubicBezTo>
                  <a:cubicBezTo>
                    <a:pt x="433" y="483"/>
                    <a:pt x="435" y="481"/>
                    <a:pt x="435" y="479"/>
                  </a:cubicBezTo>
                  <a:cubicBezTo>
                    <a:pt x="435" y="477"/>
                    <a:pt x="433" y="476"/>
                    <a:pt x="432" y="476"/>
                  </a:cubicBezTo>
                  <a:moveTo>
                    <a:pt x="479" y="476"/>
                  </a:moveTo>
                  <a:cubicBezTo>
                    <a:pt x="477" y="476"/>
                    <a:pt x="476" y="477"/>
                    <a:pt x="476" y="479"/>
                  </a:cubicBezTo>
                  <a:cubicBezTo>
                    <a:pt x="476" y="481"/>
                    <a:pt x="477" y="483"/>
                    <a:pt x="479" y="483"/>
                  </a:cubicBezTo>
                  <a:cubicBezTo>
                    <a:pt x="481" y="483"/>
                    <a:pt x="483" y="481"/>
                    <a:pt x="483" y="479"/>
                  </a:cubicBezTo>
                  <a:cubicBezTo>
                    <a:pt x="483" y="477"/>
                    <a:pt x="481" y="476"/>
                    <a:pt x="479" y="476"/>
                  </a:cubicBezTo>
                  <a:moveTo>
                    <a:pt x="527" y="476"/>
                  </a:moveTo>
                  <a:cubicBezTo>
                    <a:pt x="525" y="476"/>
                    <a:pt x="524" y="477"/>
                    <a:pt x="524" y="479"/>
                  </a:cubicBezTo>
                  <a:cubicBezTo>
                    <a:pt x="524" y="481"/>
                    <a:pt x="525" y="483"/>
                    <a:pt x="527" y="483"/>
                  </a:cubicBezTo>
                  <a:cubicBezTo>
                    <a:pt x="529" y="483"/>
                    <a:pt x="530" y="481"/>
                    <a:pt x="530" y="479"/>
                  </a:cubicBezTo>
                  <a:cubicBezTo>
                    <a:pt x="530" y="477"/>
                    <a:pt x="529" y="476"/>
                    <a:pt x="527" y="476"/>
                  </a:cubicBezTo>
                  <a:moveTo>
                    <a:pt x="575" y="476"/>
                  </a:moveTo>
                  <a:cubicBezTo>
                    <a:pt x="573" y="476"/>
                    <a:pt x="571" y="477"/>
                    <a:pt x="571" y="479"/>
                  </a:cubicBezTo>
                  <a:cubicBezTo>
                    <a:pt x="571" y="481"/>
                    <a:pt x="573" y="483"/>
                    <a:pt x="575" y="483"/>
                  </a:cubicBezTo>
                  <a:cubicBezTo>
                    <a:pt x="576" y="483"/>
                    <a:pt x="578" y="481"/>
                    <a:pt x="578" y="479"/>
                  </a:cubicBezTo>
                  <a:cubicBezTo>
                    <a:pt x="578" y="477"/>
                    <a:pt x="576" y="476"/>
                    <a:pt x="575" y="476"/>
                  </a:cubicBezTo>
                  <a:moveTo>
                    <a:pt x="622" y="476"/>
                  </a:moveTo>
                  <a:cubicBezTo>
                    <a:pt x="620" y="476"/>
                    <a:pt x="619" y="477"/>
                    <a:pt x="619" y="479"/>
                  </a:cubicBezTo>
                  <a:cubicBezTo>
                    <a:pt x="619" y="481"/>
                    <a:pt x="620" y="483"/>
                    <a:pt x="622" y="483"/>
                  </a:cubicBezTo>
                  <a:cubicBezTo>
                    <a:pt x="624" y="483"/>
                    <a:pt x="625" y="481"/>
                    <a:pt x="625" y="479"/>
                  </a:cubicBezTo>
                  <a:cubicBezTo>
                    <a:pt x="625" y="477"/>
                    <a:pt x="624" y="476"/>
                    <a:pt x="622" y="476"/>
                  </a:cubicBezTo>
                  <a:moveTo>
                    <a:pt x="670" y="476"/>
                  </a:moveTo>
                  <a:cubicBezTo>
                    <a:pt x="668" y="476"/>
                    <a:pt x="666" y="477"/>
                    <a:pt x="666" y="479"/>
                  </a:cubicBezTo>
                  <a:cubicBezTo>
                    <a:pt x="666" y="481"/>
                    <a:pt x="668" y="483"/>
                    <a:pt x="670" y="483"/>
                  </a:cubicBezTo>
                  <a:cubicBezTo>
                    <a:pt x="672" y="483"/>
                    <a:pt x="673" y="481"/>
                    <a:pt x="673" y="479"/>
                  </a:cubicBezTo>
                  <a:cubicBezTo>
                    <a:pt x="673" y="477"/>
                    <a:pt x="672" y="476"/>
                    <a:pt x="670" y="476"/>
                  </a:cubicBezTo>
                  <a:moveTo>
                    <a:pt x="717" y="476"/>
                  </a:moveTo>
                  <a:cubicBezTo>
                    <a:pt x="716" y="476"/>
                    <a:pt x="714" y="477"/>
                    <a:pt x="714" y="479"/>
                  </a:cubicBezTo>
                  <a:cubicBezTo>
                    <a:pt x="714" y="481"/>
                    <a:pt x="716" y="483"/>
                    <a:pt x="717" y="483"/>
                  </a:cubicBezTo>
                  <a:cubicBezTo>
                    <a:pt x="719" y="483"/>
                    <a:pt x="721" y="481"/>
                    <a:pt x="721" y="479"/>
                  </a:cubicBezTo>
                  <a:cubicBezTo>
                    <a:pt x="721" y="477"/>
                    <a:pt x="719" y="476"/>
                    <a:pt x="717" y="476"/>
                  </a:cubicBezTo>
                  <a:moveTo>
                    <a:pt x="384" y="428"/>
                  </a:moveTo>
                  <a:cubicBezTo>
                    <a:pt x="382" y="428"/>
                    <a:pt x="381" y="430"/>
                    <a:pt x="381" y="432"/>
                  </a:cubicBezTo>
                  <a:cubicBezTo>
                    <a:pt x="381" y="433"/>
                    <a:pt x="382" y="435"/>
                    <a:pt x="384" y="435"/>
                  </a:cubicBezTo>
                  <a:cubicBezTo>
                    <a:pt x="386" y="435"/>
                    <a:pt x="387" y="433"/>
                    <a:pt x="387" y="432"/>
                  </a:cubicBezTo>
                  <a:cubicBezTo>
                    <a:pt x="387" y="430"/>
                    <a:pt x="386" y="428"/>
                    <a:pt x="384" y="428"/>
                  </a:cubicBezTo>
                  <a:moveTo>
                    <a:pt x="432" y="428"/>
                  </a:moveTo>
                  <a:cubicBezTo>
                    <a:pt x="430" y="428"/>
                    <a:pt x="428" y="430"/>
                    <a:pt x="428" y="432"/>
                  </a:cubicBezTo>
                  <a:cubicBezTo>
                    <a:pt x="428" y="433"/>
                    <a:pt x="430" y="435"/>
                    <a:pt x="432" y="435"/>
                  </a:cubicBezTo>
                  <a:cubicBezTo>
                    <a:pt x="433" y="435"/>
                    <a:pt x="435" y="433"/>
                    <a:pt x="435" y="432"/>
                  </a:cubicBezTo>
                  <a:cubicBezTo>
                    <a:pt x="435" y="430"/>
                    <a:pt x="433" y="428"/>
                    <a:pt x="432" y="428"/>
                  </a:cubicBezTo>
                  <a:moveTo>
                    <a:pt x="479" y="428"/>
                  </a:moveTo>
                  <a:cubicBezTo>
                    <a:pt x="477" y="428"/>
                    <a:pt x="476" y="430"/>
                    <a:pt x="476" y="432"/>
                  </a:cubicBezTo>
                  <a:cubicBezTo>
                    <a:pt x="476" y="433"/>
                    <a:pt x="477" y="435"/>
                    <a:pt x="479" y="435"/>
                  </a:cubicBezTo>
                  <a:cubicBezTo>
                    <a:pt x="481" y="435"/>
                    <a:pt x="483" y="433"/>
                    <a:pt x="483" y="432"/>
                  </a:cubicBezTo>
                  <a:cubicBezTo>
                    <a:pt x="483" y="430"/>
                    <a:pt x="481" y="428"/>
                    <a:pt x="479" y="428"/>
                  </a:cubicBezTo>
                  <a:moveTo>
                    <a:pt x="527" y="428"/>
                  </a:moveTo>
                  <a:cubicBezTo>
                    <a:pt x="525" y="428"/>
                    <a:pt x="524" y="430"/>
                    <a:pt x="524" y="432"/>
                  </a:cubicBezTo>
                  <a:cubicBezTo>
                    <a:pt x="524" y="433"/>
                    <a:pt x="525" y="435"/>
                    <a:pt x="527" y="435"/>
                  </a:cubicBezTo>
                  <a:cubicBezTo>
                    <a:pt x="529" y="435"/>
                    <a:pt x="530" y="433"/>
                    <a:pt x="530" y="432"/>
                  </a:cubicBezTo>
                  <a:cubicBezTo>
                    <a:pt x="530" y="430"/>
                    <a:pt x="529" y="428"/>
                    <a:pt x="527" y="428"/>
                  </a:cubicBezTo>
                  <a:moveTo>
                    <a:pt x="575" y="428"/>
                  </a:moveTo>
                  <a:cubicBezTo>
                    <a:pt x="573" y="428"/>
                    <a:pt x="571" y="430"/>
                    <a:pt x="571" y="432"/>
                  </a:cubicBezTo>
                  <a:cubicBezTo>
                    <a:pt x="571" y="433"/>
                    <a:pt x="573" y="435"/>
                    <a:pt x="575" y="435"/>
                  </a:cubicBezTo>
                  <a:cubicBezTo>
                    <a:pt x="576" y="435"/>
                    <a:pt x="578" y="433"/>
                    <a:pt x="578" y="432"/>
                  </a:cubicBezTo>
                  <a:cubicBezTo>
                    <a:pt x="578" y="430"/>
                    <a:pt x="576" y="428"/>
                    <a:pt x="575" y="428"/>
                  </a:cubicBezTo>
                  <a:moveTo>
                    <a:pt x="622" y="428"/>
                  </a:moveTo>
                  <a:cubicBezTo>
                    <a:pt x="620" y="428"/>
                    <a:pt x="619" y="430"/>
                    <a:pt x="619" y="432"/>
                  </a:cubicBezTo>
                  <a:cubicBezTo>
                    <a:pt x="619" y="433"/>
                    <a:pt x="620" y="435"/>
                    <a:pt x="622" y="435"/>
                  </a:cubicBezTo>
                  <a:cubicBezTo>
                    <a:pt x="624" y="435"/>
                    <a:pt x="625" y="433"/>
                    <a:pt x="625" y="432"/>
                  </a:cubicBezTo>
                  <a:cubicBezTo>
                    <a:pt x="625" y="430"/>
                    <a:pt x="624" y="428"/>
                    <a:pt x="622" y="428"/>
                  </a:cubicBezTo>
                  <a:moveTo>
                    <a:pt x="670" y="428"/>
                  </a:moveTo>
                  <a:cubicBezTo>
                    <a:pt x="668" y="428"/>
                    <a:pt x="666" y="430"/>
                    <a:pt x="666" y="432"/>
                  </a:cubicBezTo>
                  <a:cubicBezTo>
                    <a:pt x="666" y="433"/>
                    <a:pt x="668" y="435"/>
                    <a:pt x="670" y="435"/>
                  </a:cubicBezTo>
                  <a:cubicBezTo>
                    <a:pt x="672" y="435"/>
                    <a:pt x="673" y="433"/>
                    <a:pt x="673" y="432"/>
                  </a:cubicBezTo>
                  <a:cubicBezTo>
                    <a:pt x="673" y="430"/>
                    <a:pt x="672" y="428"/>
                    <a:pt x="670" y="428"/>
                  </a:cubicBezTo>
                  <a:moveTo>
                    <a:pt x="717" y="428"/>
                  </a:moveTo>
                  <a:cubicBezTo>
                    <a:pt x="716" y="428"/>
                    <a:pt x="714" y="430"/>
                    <a:pt x="714" y="432"/>
                  </a:cubicBezTo>
                  <a:cubicBezTo>
                    <a:pt x="714" y="433"/>
                    <a:pt x="716" y="435"/>
                    <a:pt x="717" y="435"/>
                  </a:cubicBezTo>
                  <a:cubicBezTo>
                    <a:pt x="719" y="435"/>
                    <a:pt x="721" y="433"/>
                    <a:pt x="721" y="432"/>
                  </a:cubicBezTo>
                  <a:cubicBezTo>
                    <a:pt x="721" y="430"/>
                    <a:pt x="719" y="428"/>
                    <a:pt x="717" y="428"/>
                  </a:cubicBezTo>
                  <a:moveTo>
                    <a:pt x="384" y="381"/>
                  </a:moveTo>
                  <a:cubicBezTo>
                    <a:pt x="382" y="381"/>
                    <a:pt x="381" y="382"/>
                    <a:pt x="381" y="384"/>
                  </a:cubicBezTo>
                  <a:cubicBezTo>
                    <a:pt x="381" y="386"/>
                    <a:pt x="382" y="387"/>
                    <a:pt x="384" y="387"/>
                  </a:cubicBezTo>
                  <a:cubicBezTo>
                    <a:pt x="386" y="387"/>
                    <a:pt x="387" y="386"/>
                    <a:pt x="387" y="384"/>
                  </a:cubicBezTo>
                  <a:cubicBezTo>
                    <a:pt x="387" y="382"/>
                    <a:pt x="386" y="381"/>
                    <a:pt x="384" y="381"/>
                  </a:cubicBezTo>
                  <a:moveTo>
                    <a:pt x="432" y="381"/>
                  </a:moveTo>
                  <a:cubicBezTo>
                    <a:pt x="430" y="381"/>
                    <a:pt x="428" y="382"/>
                    <a:pt x="428" y="384"/>
                  </a:cubicBezTo>
                  <a:cubicBezTo>
                    <a:pt x="428" y="386"/>
                    <a:pt x="430" y="387"/>
                    <a:pt x="432" y="387"/>
                  </a:cubicBezTo>
                  <a:cubicBezTo>
                    <a:pt x="433" y="387"/>
                    <a:pt x="435" y="386"/>
                    <a:pt x="435" y="384"/>
                  </a:cubicBezTo>
                  <a:cubicBezTo>
                    <a:pt x="435" y="382"/>
                    <a:pt x="433" y="381"/>
                    <a:pt x="432" y="381"/>
                  </a:cubicBezTo>
                  <a:moveTo>
                    <a:pt x="479" y="381"/>
                  </a:moveTo>
                  <a:cubicBezTo>
                    <a:pt x="477" y="381"/>
                    <a:pt x="476" y="382"/>
                    <a:pt x="476" y="384"/>
                  </a:cubicBezTo>
                  <a:cubicBezTo>
                    <a:pt x="476" y="386"/>
                    <a:pt x="477" y="387"/>
                    <a:pt x="479" y="387"/>
                  </a:cubicBezTo>
                  <a:cubicBezTo>
                    <a:pt x="481" y="387"/>
                    <a:pt x="483" y="386"/>
                    <a:pt x="483" y="384"/>
                  </a:cubicBezTo>
                  <a:cubicBezTo>
                    <a:pt x="483" y="382"/>
                    <a:pt x="481" y="381"/>
                    <a:pt x="479" y="381"/>
                  </a:cubicBezTo>
                  <a:moveTo>
                    <a:pt x="527" y="381"/>
                  </a:moveTo>
                  <a:cubicBezTo>
                    <a:pt x="525" y="381"/>
                    <a:pt x="524" y="382"/>
                    <a:pt x="524" y="384"/>
                  </a:cubicBezTo>
                  <a:cubicBezTo>
                    <a:pt x="524" y="386"/>
                    <a:pt x="525" y="387"/>
                    <a:pt x="527" y="387"/>
                  </a:cubicBezTo>
                  <a:cubicBezTo>
                    <a:pt x="529" y="387"/>
                    <a:pt x="530" y="386"/>
                    <a:pt x="530" y="384"/>
                  </a:cubicBezTo>
                  <a:cubicBezTo>
                    <a:pt x="530" y="382"/>
                    <a:pt x="529" y="381"/>
                    <a:pt x="527" y="381"/>
                  </a:cubicBezTo>
                  <a:moveTo>
                    <a:pt x="575" y="381"/>
                  </a:moveTo>
                  <a:cubicBezTo>
                    <a:pt x="573" y="381"/>
                    <a:pt x="571" y="382"/>
                    <a:pt x="571" y="384"/>
                  </a:cubicBezTo>
                  <a:cubicBezTo>
                    <a:pt x="571" y="386"/>
                    <a:pt x="573" y="387"/>
                    <a:pt x="575" y="387"/>
                  </a:cubicBezTo>
                  <a:cubicBezTo>
                    <a:pt x="576" y="387"/>
                    <a:pt x="578" y="386"/>
                    <a:pt x="578" y="384"/>
                  </a:cubicBezTo>
                  <a:cubicBezTo>
                    <a:pt x="578" y="382"/>
                    <a:pt x="576" y="381"/>
                    <a:pt x="575" y="381"/>
                  </a:cubicBezTo>
                  <a:moveTo>
                    <a:pt x="622" y="381"/>
                  </a:moveTo>
                  <a:cubicBezTo>
                    <a:pt x="620" y="381"/>
                    <a:pt x="619" y="382"/>
                    <a:pt x="619" y="384"/>
                  </a:cubicBezTo>
                  <a:cubicBezTo>
                    <a:pt x="619" y="386"/>
                    <a:pt x="620" y="387"/>
                    <a:pt x="622" y="387"/>
                  </a:cubicBezTo>
                  <a:cubicBezTo>
                    <a:pt x="624" y="387"/>
                    <a:pt x="625" y="386"/>
                    <a:pt x="625" y="384"/>
                  </a:cubicBezTo>
                  <a:cubicBezTo>
                    <a:pt x="625" y="382"/>
                    <a:pt x="624" y="381"/>
                    <a:pt x="622" y="381"/>
                  </a:cubicBezTo>
                  <a:moveTo>
                    <a:pt x="670" y="381"/>
                  </a:moveTo>
                  <a:cubicBezTo>
                    <a:pt x="668" y="381"/>
                    <a:pt x="666" y="382"/>
                    <a:pt x="666" y="384"/>
                  </a:cubicBezTo>
                  <a:cubicBezTo>
                    <a:pt x="666" y="386"/>
                    <a:pt x="668" y="387"/>
                    <a:pt x="670" y="387"/>
                  </a:cubicBezTo>
                  <a:cubicBezTo>
                    <a:pt x="672" y="387"/>
                    <a:pt x="673" y="386"/>
                    <a:pt x="673" y="384"/>
                  </a:cubicBezTo>
                  <a:cubicBezTo>
                    <a:pt x="673" y="382"/>
                    <a:pt x="672" y="381"/>
                    <a:pt x="670" y="381"/>
                  </a:cubicBezTo>
                  <a:moveTo>
                    <a:pt x="717" y="381"/>
                  </a:moveTo>
                  <a:cubicBezTo>
                    <a:pt x="716" y="381"/>
                    <a:pt x="714" y="382"/>
                    <a:pt x="714" y="384"/>
                  </a:cubicBezTo>
                  <a:cubicBezTo>
                    <a:pt x="714" y="386"/>
                    <a:pt x="716" y="387"/>
                    <a:pt x="717" y="387"/>
                  </a:cubicBezTo>
                  <a:cubicBezTo>
                    <a:pt x="719" y="387"/>
                    <a:pt x="721" y="386"/>
                    <a:pt x="721" y="384"/>
                  </a:cubicBezTo>
                  <a:cubicBezTo>
                    <a:pt x="721" y="382"/>
                    <a:pt x="719" y="381"/>
                    <a:pt x="717" y="381"/>
                  </a:cubicBezTo>
                  <a:moveTo>
                    <a:pt x="3" y="333"/>
                  </a:moveTo>
                  <a:cubicBezTo>
                    <a:pt x="1" y="333"/>
                    <a:pt x="0" y="335"/>
                    <a:pt x="0" y="336"/>
                  </a:cubicBezTo>
                  <a:cubicBezTo>
                    <a:pt x="0" y="338"/>
                    <a:pt x="1" y="340"/>
                    <a:pt x="3" y="340"/>
                  </a:cubicBezTo>
                  <a:cubicBezTo>
                    <a:pt x="5" y="340"/>
                    <a:pt x="6" y="338"/>
                    <a:pt x="6" y="336"/>
                  </a:cubicBezTo>
                  <a:cubicBezTo>
                    <a:pt x="6" y="335"/>
                    <a:pt x="5" y="333"/>
                    <a:pt x="3" y="333"/>
                  </a:cubicBezTo>
                  <a:moveTo>
                    <a:pt x="51" y="333"/>
                  </a:moveTo>
                  <a:cubicBezTo>
                    <a:pt x="49" y="333"/>
                    <a:pt x="47" y="335"/>
                    <a:pt x="47" y="336"/>
                  </a:cubicBezTo>
                  <a:cubicBezTo>
                    <a:pt x="47" y="338"/>
                    <a:pt x="49" y="340"/>
                    <a:pt x="51" y="340"/>
                  </a:cubicBezTo>
                  <a:cubicBezTo>
                    <a:pt x="52" y="340"/>
                    <a:pt x="54" y="338"/>
                    <a:pt x="54" y="336"/>
                  </a:cubicBezTo>
                  <a:cubicBezTo>
                    <a:pt x="54" y="335"/>
                    <a:pt x="52" y="333"/>
                    <a:pt x="51" y="333"/>
                  </a:cubicBezTo>
                  <a:moveTo>
                    <a:pt x="98" y="333"/>
                  </a:moveTo>
                  <a:cubicBezTo>
                    <a:pt x="96" y="333"/>
                    <a:pt x="95" y="335"/>
                    <a:pt x="95" y="336"/>
                  </a:cubicBezTo>
                  <a:cubicBezTo>
                    <a:pt x="95" y="338"/>
                    <a:pt x="96" y="340"/>
                    <a:pt x="98" y="340"/>
                  </a:cubicBezTo>
                  <a:cubicBezTo>
                    <a:pt x="100" y="340"/>
                    <a:pt x="102" y="338"/>
                    <a:pt x="102" y="336"/>
                  </a:cubicBezTo>
                  <a:cubicBezTo>
                    <a:pt x="102" y="335"/>
                    <a:pt x="100" y="333"/>
                    <a:pt x="98" y="333"/>
                  </a:cubicBezTo>
                  <a:moveTo>
                    <a:pt x="146" y="333"/>
                  </a:moveTo>
                  <a:cubicBezTo>
                    <a:pt x="144" y="333"/>
                    <a:pt x="143" y="335"/>
                    <a:pt x="143" y="336"/>
                  </a:cubicBezTo>
                  <a:cubicBezTo>
                    <a:pt x="143" y="338"/>
                    <a:pt x="144" y="340"/>
                    <a:pt x="146" y="340"/>
                  </a:cubicBezTo>
                  <a:cubicBezTo>
                    <a:pt x="148" y="340"/>
                    <a:pt x="149" y="338"/>
                    <a:pt x="149" y="336"/>
                  </a:cubicBezTo>
                  <a:cubicBezTo>
                    <a:pt x="149" y="335"/>
                    <a:pt x="148" y="333"/>
                    <a:pt x="146" y="333"/>
                  </a:cubicBezTo>
                  <a:moveTo>
                    <a:pt x="194" y="333"/>
                  </a:moveTo>
                  <a:cubicBezTo>
                    <a:pt x="192" y="333"/>
                    <a:pt x="190" y="335"/>
                    <a:pt x="190" y="336"/>
                  </a:cubicBezTo>
                  <a:cubicBezTo>
                    <a:pt x="190" y="338"/>
                    <a:pt x="192" y="340"/>
                    <a:pt x="194" y="340"/>
                  </a:cubicBezTo>
                  <a:cubicBezTo>
                    <a:pt x="195" y="340"/>
                    <a:pt x="197" y="338"/>
                    <a:pt x="197" y="336"/>
                  </a:cubicBezTo>
                  <a:cubicBezTo>
                    <a:pt x="197" y="335"/>
                    <a:pt x="195" y="333"/>
                    <a:pt x="194" y="333"/>
                  </a:cubicBezTo>
                  <a:moveTo>
                    <a:pt x="241" y="333"/>
                  </a:moveTo>
                  <a:cubicBezTo>
                    <a:pt x="239" y="333"/>
                    <a:pt x="238" y="335"/>
                    <a:pt x="238" y="336"/>
                  </a:cubicBezTo>
                  <a:cubicBezTo>
                    <a:pt x="238" y="338"/>
                    <a:pt x="239" y="340"/>
                    <a:pt x="241" y="340"/>
                  </a:cubicBezTo>
                  <a:cubicBezTo>
                    <a:pt x="243" y="340"/>
                    <a:pt x="244" y="338"/>
                    <a:pt x="244" y="336"/>
                  </a:cubicBezTo>
                  <a:cubicBezTo>
                    <a:pt x="244" y="335"/>
                    <a:pt x="243" y="333"/>
                    <a:pt x="241" y="333"/>
                  </a:cubicBezTo>
                  <a:moveTo>
                    <a:pt x="289" y="333"/>
                  </a:moveTo>
                  <a:cubicBezTo>
                    <a:pt x="287" y="333"/>
                    <a:pt x="285" y="335"/>
                    <a:pt x="285" y="336"/>
                  </a:cubicBezTo>
                  <a:cubicBezTo>
                    <a:pt x="285" y="338"/>
                    <a:pt x="287" y="340"/>
                    <a:pt x="289" y="340"/>
                  </a:cubicBezTo>
                  <a:cubicBezTo>
                    <a:pt x="291" y="340"/>
                    <a:pt x="292" y="338"/>
                    <a:pt x="292" y="336"/>
                  </a:cubicBezTo>
                  <a:cubicBezTo>
                    <a:pt x="292" y="335"/>
                    <a:pt x="291" y="333"/>
                    <a:pt x="289" y="333"/>
                  </a:cubicBezTo>
                  <a:moveTo>
                    <a:pt x="336" y="333"/>
                  </a:moveTo>
                  <a:cubicBezTo>
                    <a:pt x="335" y="333"/>
                    <a:pt x="333" y="335"/>
                    <a:pt x="333" y="336"/>
                  </a:cubicBezTo>
                  <a:cubicBezTo>
                    <a:pt x="333" y="338"/>
                    <a:pt x="335" y="340"/>
                    <a:pt x="336" y="340"/>
                  </a:cubicBezTo>
                  <a:cubicBezTo>
                    <a:pt x="338" y="340"/>
                    <a:pt x="340" y="338"/>
                    <a:pt x="340" y="336"/>
                  </a:cubicBezTo>
                  <a:cubicBezTo>
                    <a:pt x="340" y="335"/>
                    <a:pt x="338" y="333"/>
                    <a:pt x="336" y="333"/>
                  </a:cubicBezTo>
                  <a:moveTo>
                    <a:pt x="765" y="333"/>
                  </a:moveTo>
                  <a:cubicBezTo>
                    <a:pt x="763" y="333"/>
                    <a:pt x="762" y="335"/>
                    <a:pt x="762" y="336"/>
                  </a:cubicBezTo>
                  <a:cubicBezTo>
                    <a:pt x="762" y="338"/>
                    <a:pt x="763" y="340"/>
                    <a:pt x="765" y="340"/>
                  </a:cubicBezTo>
                  <a:cubicBezTo>
                    <a:pt x="767" y="340"/>
                    <a:pt x="768" y="338"/>
                    <a:pt x="768" y="336"/>
                  </a:cubicBezTo>
                  <a:cubicBezTo>
                    <a:pt x="768" y="335"/>
                    <a:pt x="767" y="333"/>
                    <a:pt x="765" y="333"/>
                  </a:cubicBezTo>
                  <a:moveTo>
                    <a:pt x="813" y="333"/>
                  </a:moveTo>
                  <a:cubicBezTo>
                    <a:pt x="811" y="333"/>
                    <a:pt x="809" y="335"/>
                    <a:pt x="809" y="336"/>
                  </a:cubicBezTo>
                  <a:cubicBezTo>
                    <a:pt x="809" y="338"/>
                    <a:pt x="811" y="340"/>
                    <a:pt x="813" y="340"/>
                  </a:cubicBezTo>
                  <a:cubicBezTo>
                    <a:pt x="814" y="340"/>
                    <a:pt x="816" y="338"/>
                    <a:pt x="816" y="336"/>
                  </a:cubicBezTo>
                  <a:cubicBezTo>
                    <a:pt x="816" y="335"/>
                    <a:pt x="814" y="333"/>
                    <a:pt x="813" y="333"/>
                  </a:cubicBezTo>
                  <a:moveTo>
                    <a:pt x="860" y="333"/>
                  </a:moveTo>
                  <a:cubicBezTo>
                    <a:pt x="858" y="333"/>
                    <a:pt x="857" y="335"/>
                    <a:pt x="857" y="336"/>
                  </a:cubicBezTo>
                  <a:cubicBezTo>
                    <a:pt x="857" y="338"/>
                    <a:pt x="858" y="340"/>
                    <a:pt x="860" y="340"/>
                  </a:cubicBezTo>
                  <a:cubicBezTo>
                    <a:pt x="862" y="340"/>
                    <a:pt x="864" y="338"/>
                    <a:pt x="864" y="336"/>
                  </a:cubicBezTo>
                  <a:cubicBezTo>
                    <a:pt x="864" y="335"/>
                    <a:pt x="862" y="333"/>
                    <a:pt x="860" y="333"/>
                  </a:cubicBezTo>
                  <a:moveTo>
                    <a:pt x="908" y="333"/>
                  </a:moveTo>
                  <a:cubicBezTo>
                    <a:pt x="906" y="333"/>
                    <a:pt x="905" y="335"/>
                    <a:pt x="905" y="336"/>
                  </a:cubicBezTo>
                  <a:cubicBezTo>
                    <a:pt x="905" y="338"/>
                    <a:pt x="906" y="340"/>
                    <a:pt x="908" y="340"/>
                  </a:cubicBezTo>
                  <a:cubicBezTo>
                    <a:pt x="910" y="340"/>
                    <a:pt x="911" y="338"/>
                    <a:pt x="911" y="336"/>
                  </a:cubicBezTo>
                  <a:cubicBezTo>
                    <a:pt x="911" y="335"/>
                    <a:pt x="910" y="333"/>
                    <a:pt x="908" y="333"/>
                  </a:cubicBezTo>
                  <a:moveTo>
                    <a:pt x="955" y="333"/>
                  </a:moveTo>
                  <a:cubicBezTo>
                    <a:pt x="954" y="333"/>
                    <a:pt x="952" y="335"/>
                    <a:pt x="952" y="336"/>
                  </a:cubicBezTo>
                  <a:cubicBezTo>
                    <a:pt x="952" y="338"/>
                    <a:pt x="954" y="340"/>
                    <a:pt x="955" y="340"/>
                  </a:cubicBezTo>
                  <a:cubicBezTo>
                    <a:pt x="957" y="340"/>
                    <a:pt x="959" y="338"/>
                    <a:pt x="959" y="336"/>
                  </a:cubicBezTo>
                  <a:cubicBezTo>
                    <a:pt x="959" y="335"/>
                    <a:pt x="957" y="333"/>
                    <a:pt x="955" y="333"/>
                  </a:cubicBezTo>
                  <a:moveTo>
                    <a:pt x="1003" y="333"/>
                  </a:moveTo>
                  <a:cubicBezTo>
                    <a:pt x="1001" y="333"/>
                    <a:pt x="1000" y="335"/>
                    <a:pt x="1000" y="336"/>
                  </a:cubicBezTo>
                  <a:cubicBezTo>
                    <a:pt x="1000" y="338"/>
                    <a:pt x="1001" y="340"/>
                    <a:pt x="1003" y="340"/>
                  </a:cubicBezTo>
                  <a:cubicBezTo>
                    <a:pt x="1005" y="340"/>
                    <a:pt x="1006" y="338"/>
                    <a:pt x="1006" y="336"/>
                  </a:cubicBezTo>
                  <a:cubicBezTo>
                    <a:pt x="1006" y="335"/>
                    <a:pt x="1005" y="333"/>
                    <a:pt x="1003" y="333"/>
                  </a:cubicBezTo>
                  <a:moveTo>
                    <a:pt x="1051" y="333"/>
                  </a:moveTo>
                  <a:cubicBezTo>
                    <a:pt x="1049" y="333"/>
                    <a:pt x="1047" y="335"/>
                    <a:pt x="1047" y="336"/>
                  </a:cubicBezTo>
                  <a:cubicBezTo>
                    <a:pt x="1047" y="338"/>
                    <a:pt x="1049" y="340"/>
                    <a:pt x="1051" y="340"/>
                  </a:cubicBezTo>
                  <a:cubicBezTo>
                    <a:pt x="1053" y="340"/>
                    <a:pt x="1054" y="338"/>
                    <a:pt x="1054" y="336"/>
                  </a:cubicBezTo>
                  <a:cubicBezTo>
                    <a:pt x="1054" y="335"/>
                    <a:pt x="1053" y="333"/>
                    <a:pt x="1051" y="333"/>
                  </a:cubicBezTo>
                  <a:moveTo>
                    <a:pt x="1098" y="333"/>
                  </a:moveTo>
                  <a:cubicBezTo>
                    <a:pt x="1097" y="333"/>
                    <a:pt x="1095" y="335"/>
                    <a:pt x="1095" y="336"/>
                  </a:cubicBezTo>
                  <a:cubicBezTo>
                    <a:pt x="1095" y="338"/>
                    <a:pt x="1097" y="340"/>
                    <a:pt x="1098" y="340"/>
                  </a:cubicBezTo>
                  <a:cubicBezTo>
                    <a:pt x="1100" y="340"/>
                    <a:pt x="1102" y="338"/>
                    <a:pt x="1102" y="336"/>
                  </a:cubicBezTo>
                  <a:cubicBezTo>
                    <a:pt x="1102" y="335"/>
                    <a:pt x="1100" y="333"/>
                    <a:pt x="1098" y="333"/>
                  </a:cubicBezTo>
                  <a:moveTo>
                    <a:pt x="3" y="285"/>
                  </a:moveTo>
                  <a:cubicBezTo>
                    <a:pt x="1" y="285"/>
                    <a:pt x="0" y="287"/>
                    <a:pt x="0" y="289"/>
                  </a:cubicBezTo>
                  <a:cubicBezTo>
                    <a:pt x="0" y="291"/>
                    <a:pt x="1" y="292"/>
                    <a:pt x="3" y="292"/>
                  </a:cubicBezTo>
                  <a:cubicBezTo>
                    <a:pt x="5" y="292"/>
                    <a:pt x="6" y="291"/>
                    <a:pt x="6" y="289"/>
                  </a:cubicBezTo>
                  <a:cubicBezTo>
                    <a:pt x="6" y="287"/>
                    <a:pt x="5" y="285"/>
                    <a:pt x="3" y="285"/>
                  </a:cubicBezTo>
                  <a:moveTo>
                    <a:pt x="51" y="285"/>
                  </a:moveTo>
                  <a:cubicBezTo>
                    <a:pt x="49" y="285"/>
                    <a:pt x="47" y="287"/>
                    <a:pt x="47" y="289"/>
                  </a:cubicBezTo>
                  <a:cubicBezTo>
                    <a:pt x="47" y="291"/>
                    <a:pt x="49" y="292"/>
                    <a:pt x="51" y="292"/>
                  </a:cubicBezTo>
                  <a:cubicBezTo>
                    <a:pt x="52" y="292"/>
                    <a:pt x="54" y="291"/>
                    <a:pt x="54" y="289"/>
                  </a:cubicBezTo>
                  <a:cubicBezTo>
                    <a:pt x="54" y="287"/>
                    <a:pt x="52" y="285"/>
                    <a:pt x="51" y="285"/>
                  </a:cubicBezTo>
                  <a:moveTo>
                    <a:pt x="98" y="285"/>
                  </a:moveTo>
                  <a:cubicBezTo>
                    <a:pt x="96" y="285"/>
                    <a:pt x="95" y="287"/>
                    <a:pt x="95" y="289"/>
                  </a:cubicBezTo>
                  <a:cubicBezTo>
                    <a:pt x="95" y="291"/>
                    <a:pt x="96" y="292"/>
                    <a:pt x="98" y="292"/>
                  </a:cubicBezTo>
                  <a:cubicBezTo>
                    <a:pt x="100" y="292"/>
                    <a:pt x="102" y="291"/>
                    <a:pt x="102" y="289"/>
                  </a:cubicBezTo>
                  <a:cubicBezTo>
                    <a:pt x="102" y="287"/>
                    <a:pt x="100" y="285"/>
                    <a:pt x="98" y="285"/>
                  </a:cubicBezTo>
                  <a:moveTo>
                    <a:pt x="146" y="285"/>
                  </a:moveTo>
                  <a:cubicBezTo>
                    <a:pt x="144" y="285"/>
                    <a:pt x="143" y="287"/>
                    <a:pt x="143" y="289"/>
                  </a:cubicBezTo>
                  <a:cubicBezTo>
                    <a:pt x="143" y="291"/>
                    <a:pt x="144" y="292"/>
                    <a:pt x="146" y="292"/>
                  </a:cubicBezTo>
                  <a:cubicBezTo>
                    <a:pt x="148" y="292"/>
                    <a:pt x="149" y="291"/>
                    <a:pt x="149" y="289"/>
                  </a:cubicBezTo>
                  <a:cubicBezTo>
                    <a:pt x="149" y="287"/>
                    <a:pt x="148" y="285"/>
                    <a:pt x="146" y="285"/>
                  </a:cubicBezTo>
                  <a:moveTo>
                    <a:pt x="194" y="285"/>
                  </a:moveTo>
                  <a:cubicBezTo>
                    <a:pt x="192" y="285"/>
                    <a:pt x="190" y="287"/>
                    <a:pt x="190" y="289"/>
                  </a:cubicBezTo>
                  <a:cubicBezTo>
                    <a:pt x="190" y="291"/>
                    <a:pt x="192" y="292"/>
                    <a:pt x="194" y="292"/>
                  </a:cubicBezTo>
                  <a:cubicBezTo>
                    <a:pt x="195" y="292"/>
                    <a:pt x="197" y="291"/>
                    <a:pt x="197" y="289"/>
                  </a:cubicBezTo>
                  <a:cubicBezTo>
                    <a:pt x="197" y="287"/>
                    <a:pt x="195" y="285"/>
                    <a:pt x="194" y="285"/>
                  </a:cubicBezTo>
                  <a:moveTo>
                    <a:pt x="241" y="285"/>
                  </a:moveTo>
                  <a:cubicBezTo>
                    <a:pt x="239" y="285"/>
                    <a:pt x="238" y="287"/>
                    <a:pt x="238" y="289"/>
                  </a:cubicBezTo>
                  <a:cubicBezTo>
                    <a:pt x="238" y="291"/>
                    <a:pt x="239" y="292"/>
                    <a:pt x="241" y="292"/>
                  </a:cubicBezTo>
                  <a:cubicBezTo>
                    <a:pt x="243" y="292"/>
                    <a:pt x="244" y="291"/>
                    <a:pt x="244" y="289"/>
                  </a:cubicBezTo>
                  <a:cubicBezTo>
                    <a:pt x="244" y="287"/>
                    <a:pt x="243" y="285"/>
                    <a:pt x="241" y="285"/>
                  </a:cubicBezTo>
                  <a:moveTo>
                    <a:pt x="289" y="285"/>
                  </a:moveTo>
                  <a:cubicBezTo>
                    <a:pt x="287" y="285"/>
                    <a:pt x="285" y="287"/>
                    <a:pt x="285" y="289"/>
                  </a:cubicBezTo>
                  <a:cubicBezTo>
                    <a:pt x="285" y="291"/>
                    <a:pt x="287" y="292"/>
                    <a:pt x="289" y="292"/>
                  </a:cubicBezTo>
                  <a:cubicBezTo>
                    <a:pt x="291" y="292"/>
                    <a:pt x="292" y="291"/>
                    <a:pt x="292" y="289"/>
                  </a:cubicBezTo>
                  <a:cubicBezTo>
                    <a:pt x="292" y="287"/>
                    <a:pt x="291" y="285"/>
                    <a:pt x="289" y="285"/>
                  </a:cubicBezTo>
                  <a:moveTo>
                    <a:pt x="336" y="285"/>
                  </a:moveTo>
                  <a:cubicBezTo>
                    <a:pt x="335" y="285"/>
                    <a:pt x="333" y="287"/>
                    <a:pt x="333" y="289"/>
                  </a:cubicBezTo>
                  <a:cubicBezTo>
                    <a:pt x="333" y="291"/>
                    <a:pt x="335" y="292"/>
                    <a:pt x="336" y="292"/>
                  </a:cubicBezTo>
                  <a:cubicBezTo>
                    <a:pt x="338" y="292"/>
                    <a:pt x="340" y="291"/>
                    <a:pt x="340" y="289"/>
                  </a:cubicBezTo>
                  <a:cubicBezTo>
                    <a:pt x="340" y="287"/>
                    <a:pt x="338" y="285"/>
                    <a:pt x="336" y="285"/>
                  </a:cubicBezTo>
                  <a:moveTo>
                    <a:pt x="765" y="285"/>
                  </a:moveTo>
                  <a:cubicBezTo>
                    <a:pt x="763" y="285"/>
                    <a:pt x="762" y="287"/>
                    <a:pt x="762" y="289"/>
                  </a:cubicBezTo>
                  <a:cubicBezTo>
                    <a:pt x="762" y="291"/>
                    <a:pt x="763" y="292"/>
                    <a:pt x="765" y="292"/>
                  </a:cubicBezTo>
                  <a:cubicBezTo>
                    <a:pt x="767" y="292"/>
                    <a:pt x="768" y="291"/>
                    <a:pt x="768" y="289"/>
                  </a:cubicBezTo>
                  <a:cubicBezTo>
                    <a:pt x="768" y="287"/>
                    <a:pt x="767" y="285"/>
                    <a:pt x="765" y="285"/>
                  </a:cubicBezTo>
                  <a:moveTo>
                    <a:pt x="813" y="285"/>
                  </a:moveTo>
                  <a:cubicBezTo>
                    <a:pt x="811" y="285"/>
                    <a:pt x="809" y="287"/>
                    <a:pt x="809" y="289"/>
                  </a:cubicBezTo>
                  <a:cubicBezTo>
                    <a:pt x="809" y="291"/>
                    <a:pt x="811" y="292"/>
                    <a:pt x="813" y="292"/>
                  </a:cubicBezTo>
                  <a:cubicBezTo>
                    <a:pt x="814" y="292"/>
                    <a:pt x="816" y="291"/>
                    <a:pt x="816" y="289"/>
                  </a:cubicBezTo>
                  <a:cubicBezTo>
                    <a:pt x="816" y="287"/>
                    <a:pt x="814" y="285"/>
                    <a:pt x="813" y="285"/>
                  </a:cubicBezTo>
                  <a:moveTo>
                    <a:pt x="860" y="285"/>
                  </a:moveTo>
                  <a:cubicBezTo>
                    <a:pt x="858" y="285"/>
                    <a:pt x="857" y="287"/>
                    <a:pt x="857" y="289"/>
                  </a:cubicBezTo>
                  <a:cubicBezTo>
                    <a:pt x="857" y="291"/>
                    <a:pt x="858" y="292"/>
                    <a:pt x="860" y="292"/>
                  </a:cubicBezTo>
                  <a:cubicBezTo>
                    <a:pt x="862" y="292"/>
                    <a:pt x="864" y="291"/>
                    <a:pt x="864" y="289"/>
                  </a:cubicBezTo>
                  <a:cubicBezTo>
                    <a:pt x="864" y="287"/>
                    <a:pt x="862" y="285"/>
                    <a:pt x="860" y="285"/>
                  </a:cubicBezTo>
                  <a:moveTo>
                    <a:pt x="908" y="285"/>
                  </a:moveTo>
                  <a:cubicBezTo>
                    <a:pt x="906" y="285"/>
                    <a:pt x="905" y="287"/>
                    <a:pt x="905" y="289"/>
                  </a:cubicBezTo>
                  <a:cubicBezTo>
                    <a:pt x="905" y="291"/>
                    <a:pt x="906" y="292"/>
                    <a:pt x="908" y="292"/>
                  </a:cubicBezTo>
                  <a:cubicBezTo>
                    <a:pt x="910" y="292"/>
                    <a:pt x="911" y="291"/>
                    <a:pt x="911" y="289"/>
                  </a:cubicBezTo>
                  <a:cubicBezTo>
                    <a:pt x="911" y="287"/>
                    <a:pt x="910" y="285"/>
                    <a:pt x="908" y="285"/>
                  </a:cubicBezTo>
                  <a:moveTo>
                    <a:pt x="955" y="285"/>
                  </a:moveTo>
                  <a:cubicBezTo>
                    <a:pt x="954" y="285"/>
                    <a:pt x="952" y="287"/>
                    <a:pt x="952" y="289"/>
                  </a:cubicBezTo>
                  <a:cubicBezTo>
                    <a:pt x="952" y="291"/>
                    <a:pt x="954" y="292"/>
                    <a:pt x="955" y="292"/>
                  </a:cubicBezTo>
                  <a:cubicBezTo>
                    <a:pt x="957" y="292"/>
                    <a:pt x="959" y="291"/>
                    <a:pt x="959" y="289"/>
                  </a:cubicBezTo>
                  <a:cubicBezTo>
                    <a:pt x="959" y="287"/>
                    <a:pt x="957" y="285"/>
                    <a:pt x="955" y="285"/>
                  </a:cubicBezTo>
                  <a:moveTo>
                    <a:pt x="1003" y="285"/>
                  </a:moveTo>
                  <a:cubicBezTo>
                    <a:pt x="1001" y="285"/>
                    <a:pt x="1000" y="287"/>
                    <a:pt x="1000" y="289"/>
                  </a:cubicBezTo>
                  <a:cubicBezTo>
                    <a:pt x="1000" y="291"/>
                    <a:pt x="1001" y="292"/>
                    <a:pt x="1003" y="292"/>
                  </a:cubicBezTo>
                  <a:cubicBezTo>
                    <a:pt x="1005" y="292"/>
                    <a:pt x="1006" y="291"/>
                    <a:pt x="1006" y="289"/>
                  </a:cubicBezTo>
                  <a:cubicBezTo>
                    <a:pt x="1006" y="287"/>
                    <a:pt x="1005" y="285"/>
                    <a:pt x="1003" y="285"/>
                  </a:cubicBezTo>
                  <a:moveTo>
                    <a:pt x="1051" y="285"/>
                  </a:moveTo>
                  <a:cubicBezTo>
                    <a:pt x="1049" y="285"/>
                    <a:pt x="1047" y="287"/>
                    <a:pt x="1047" y="289"/>
                  </a:cubicBezTo>
                  <a:cubicBezTo>
                    <a:pt x="1047" y="291"/>
                    <a:pt x="1049" y="292"/>
                    <a:pt x="1051" y="292"/>
                  </a:cubicBezTo>
                  <a:cubicBezTo>
                    <a:pt x="1053" y="292"/>
                    <a:pt x="1054" y="291"/>
                    <a:pt x="1054" y="289"/>
                  </a:cubicBezTo>
                  <a:cubicBezTo>
                    <a:pt x="1054" y="287"/>
                    <a:pt x="1053" y="285"/>
                    <a:pt x="1051" y="285"/>
                  </a:cubicBezTo>
                  <a:moveTo>
                    <a:pt x="1098" y="285"/>
                  </a:moveTo>
                  <a:cubicBezTo>
                    <a:pt x="1097" y="285"/>
                    <a:pt x="1095" y="287"/>
                    <a:pt x="1095" y="289"/>
                  </a:cubicBezTo>
                  <a:cubicBezTo>
                    <a:pt x="1095" y="291"/>
                    <a:pt x="1097" y="292"/>
                    <a:pt x="1098" y="292"/>
                  </a:cubicBezTo>
                  <a:cubicBezTo>
                    <a:pt x="1100" y="292"/>
                    <a:pt x="1102" y="291"/>
                    <a:pt x="1102" y="289"/>
                  </a:cubicBezTo>
                  <a:cubicBezTo>
                    <a:pt x="1102" y="287"/>
                    <a:pt x="1100" y="285"/>
                    <a:pt x="1098" y="285"/>
                  </a:cubicBezTo>
                  <a:moveTo>
                    <a:pt x="3" y="238"/>
                  </a:moveTo>
                  <a:cubicBezTo>
                    <a:pt x="1" y="238"/>
                    <a:pt x="0" y="239"/>
                    <a:pt x="0" y="241"/>
                  </a:cubicBezTo>
                  <a:cubicBezTo>
                    <a:pt x="0" y="243"/>
                    <a:pt x="1" y="244"/>
                    <a:pt x="3" y="244"/>
                  </a:cubicBezTo>
                  <a:cubicBezTo>
                    <a:pt x="5" y="244"/>
                    <a:pt x="6" y="243"/>
                    <a:pt x="6" y="241"/>
                  </a:cubicBezTo>
                  <a:cubicBezTo>
                    <a:pt x="6" y="239"/>
                    <a:pt x="5" y="238"/>
                    <a:pt x="3" y="238"/>
                  </a:cubicBezTo>
                  <a:moveTo>
                    <a:pt x="51" y="238"/>
                  </a:moveTo>
                  <a:cubicBezTo>
                    <a:pt x="49" y="238"/>
                    <a:pt x="47" y="239"/>
                    <a:pt x="47" y="241"/>
                  </a:cubicBezTo>
                  <a:cubicBezTo>
                    <a:pt x="47" y="243"/>
                    <a:pt x="49" y="244"/>
                    <a:pt x="51" y="244"/>
                  </a:cubicBezTo>
                  <a:cubicBezTo>
                    <a:pt x="52" y="244"/>
                    <a:pt x="54" y="243"/>
                    <a:pt x="54" y="241"/>
                  </a:cubicBezTo>
                  <a:cubicBezTo>
                    <a:pt x="54" y="239"/>
                    <a:pt x="52" y="238"/>
                    <a:pt x="51" y="238"/>
                  </a:cubicBezTo>
                  <a:moveTo>
                    <a:pt x="98" y="238"/>
                  </a:moveTo>
                  <a:cubicBezTo>
                    <a:pt x="96" y="238"/>
                    <a:pt x="95" y="239"/>
                    <a:pt x="95" y="241"/>
                  </a:cubicBezTo>
                  <a:cubicBezTo>
                    <a:pt x="95" y="243"/>
                    <a:pt x="96" y="244"/>
                    <a:pt x="98" y="244"/>
                  </a:cubicBezTo>
                  <a:cubicBezTo>
                    <a:pt x="100" y="244"/>
                    <a:pt x="102" y="243"/>
                    <a:pt x="102" y="241"/>
                  </a:cubicBezTo>
                  <a:cubicBezTo>
                    <a:pt x="102" y="239"/>
                    <a:pt x="100" y="238"/>
                    <a:pt x="98" y="238"/>
                  </a:cubicBezTo>
                  <a:moveTo>
                    <a:pt x="146" y="238"/>
                  </a:moveTo>
                  <a:cubicBezTo>
                    <a:pt x="144" y="238"/>
                    <a:pt x="143" y="239"/>
                    <a:pt x="143" y="241"/>
                  </a:cubicBezTo>
                  <a:cubicBezTo>
                    <a:pt x="143" y="243"/>
                    <a:pt x="144" y="244"/>
                    <a:pt x="146" y="244"/>
                  </a:cubicBezTo>
                  <a:cubicBezTo>
                    <a:pt x="148" y="244"/>
                    <a:pt x="149" y="243"/>
                    <a:pt x="149" y="241"/>
                  </a:cubicBezTo>
                  <a:cubicBezTo>
                    <a:pt x="149" y="239"/>
                    <a:pt x="148" y="238"/>
                    <a:pt x="146" y="238"/>
                  </a:cubicBezTo>
                  <a:moveTo>
                    <a:pt x="194" y="238"/>
                  </a:moveTo>
                  <a:cubicBezTo>
                    <a:pt x="192" y="238"/>
                    <a:pt x="190" y="239"/>
                    <a:pt x="190" y="241"/>
                  </a:cubicBezTo>
                  <a:cubicBezTo>
                    <a:pt x="190" y="243"/>
                    <a:pt x="192" y="244"/>
                    <a:pt x="194" y="244"/>
                  </a:cubicBezTo>
                  <a:cubicBezTo>
                    <a:pt x="195" y="244"/>
                    <a:pt x="197" y="243"/>
                    <a:pt x="197" y="241"/>
                  </a:cubicBezTo>
                  <a:cubicBezTo>
                    <a:pt x="197" y="239"/>
                    <a:pt x="195" y="238"/>
                    <a:pt x="194" y="238"/>
                  </a:cubicBezTo>
                  <a:moveTo>
                    <a:pt x="241" y="238"/>
                  </a:moveTo>
                  <a:cubicBezTo>
                    <a:pt x="239" y="238"/>
                    <a:pt x="238" y="239"/>
                    <a:pt x="238" y="241"/>
                  </a:cubicBezTo>
                  <a:cubicBezTo>
                    <a:pt x="238" y="243"/>
                    <a:pt x="239" y="244"/>
                    <a:pt x="241" y="244"/>
                  </a:cubicBezTo>
                  <a:cubicBezTo>
                    <a:pt x="243" y="244"/>
                    <a:pt x="244" y="243"/>
                    <a:pt x="244" y="241"/>
                  </a:cubicBezTo>
                  <a:cubicBezTo>
                    <a:pt x="244" y="239"/>
                    <a:pt x="243" y="238"/>
                    <a:pt x="241" y="238"/>
                  </a:cubicBezTo>
                  <a:moveTo>
                    <a:pt x="289" y="238"/>
                  </a:moveTo>
                  <a:cubicBezTo>
                    <a:pt x="287" y="238"/>
                    <a:pt x="285" y="239"/>
                    <a:pt x="285" y="241"/>
                  </a:cubicBezTo>
                  <a:cubicBezTo>
                    <a:pt x="285" y="243"/>
                    <a:pt x="287" y="244"/>
                    <a:pt x="289" y="244"/>
                  </a:cubicBezTo>
                  <a:cubicBezTo>
                    <a:pt x="291" y="244"/>
                    <a:pt x="292" y="243"/>
                    <a:pt x="292" y="241"/>
                  </a:cubicBezTo>
                  <a:cubicBezTo>
                    <a:pt x="292" y="239"/>
                    <a:pt x="291" y="238"/>
                    <a:pt x="289" y="238"/>
                  </a:cubicBezTo>
                  <a:moveTo>
                    <a:pt x="336" y="238"/>
                  </a:moveTo>
                  <a:cubicBezTo>
                    <a:pt x="335" y="238"/>
                    <a:pt x="333" y="239"/>
                    <a:pt x="333" y="241"/>
                  </a:cubicBezTo>
                  <a:cubicBezTo>
                    <a:pt x="333" y="243"/>
                    <a:pt x="335" y="244"/>
                    <a:pt x="336" y="244"/>
                  </a:cubicBezTo>
                  <a:cubicBezTo>
                    <a:pt x="338" y="244"/>
                    <a:pt x="340" y="243"/>
                    <a:pt x="340" y="241"/>
                  </a:cubicBezTo>
                  <a:cubicBezTo>
                    <a:pt x="340" y="239"/>
                    <a:pt x="338" y="238"/>
                    <a:pt x="336" y="238"/>
                  </a:cubicBezTo>
                  <a:moveTo>
                    <a:pt x="765" y="238"/>
                  </a:moveTo>
                  <a:cubicBezTo>
                    <a:pt x="763" y="238"/>
                    <a:pt x="762" y="239"/>
                    <a:pt x="762" y="241"/>
                  </a:cubicBezTo>
                  <a:cubicBezTo>
                    <a:pt x="762" y="243"/>
                    <a:pt x="763" y="244"/>
                    <a:pt x="765" y="244"/>
                  </a:cubicBezTo>
                  <a:cubicBezTo>
                    <a:pt x="767" y="244"/>
                    <a:pt x="768" y="243"/>
                    <a:pt x="768" y="241"/>
                  </a:cubicBezTo>
                  <a:cubicBezTo>
                    <a:pt x="768" y="239"/>
                    <a:pt x="767" y="238"/>
                    <a:pt x="765" y="238"/>
                  </a:cubicBezTo>
                  <a:moveTo>
                    <a:pt x="813" y="238"/>
                  </a:moveTo>
                  <a:cubicBezTo>
                    <a:pt x="811" y="238"/>
                    <a:pt x="809" y="239"/>
                    <a:pt x="809" y="241"/>
                  </a:cubicBezTo>
                  <a:cubicBezTo>
                    <a:pt x="809" y="243"/>
                    <a:pt x="811" y="244"/>
                    <a:pt x="813" y="244"/>
                  </a:cubicBezTo>
                  <a:cubicBezTo>
                    <a:pt x="814" y="244"/>
                    <a:pt x="816" y="243"/>
                    <a:pt x="816" y="241"/>
                  </a:cubicBezTo>
                  <a:cubicBezTo>
                    <a:pt x="816" y="239"/>
                    <a:pt x="814" y="238"/>
                    <a:pt x="813" y="238"/>
                  </a:cubicBezTo>
                  <a:moveTo>
                    <a:pt x="860" y="238"/>
                  </a:moveTo>
                  <a:cubicBezTo>
                    <a:pt x="858" y="238"/>
                    <a:pt x="857" y="239"/>
                    <a:pt x="857" y="241"/>
                  </a:cubicBezTo>
                  <a:cubicBezTo>
                    <a:pt x="857" y="243"/>
                    <a:pt x="858" y="244"/>
                    <a:pt x="860" y="244"/>
                  </a:cubicBezTo>
                  <a:cubicBezTo>
                    <a:pt x="862" y="244"/>
                    <a:pt x="864" y="243"/>
                    <a:pt x="864" y="241"/>
                  </a:cubicBezTo>
                  <a:cubicBezTo>
                    <a:pt x="864" y="239"/>
                    <a:pt x="862" y="238"/>
                    <a:pt x="860" y="238"/>
                  </a:cubicBezTo>
                  <a:moveTo>
                    <a:pt x="908" y="238"/>
                  </a:moveTo>
                  <a:cubicBezTo>
                    <a:pt x="906" y="238"/>
                    <a:pt x="905" y="239"/>
                    <a:pt x="905" y="241"/>
                  </a:cubicBezTo>
                  <a:cubicBezTo>
                    <a:pt x="905" y="243"/>
                    <a:pt x="906" y="244"/>
                    <a:pt x="908" y="244"/>
                  </a:cubicBezTo>
                  <a:cubicBezTo>
                    <a:pt x="910" y="244"/>
                    <a:pt x="911" y="243"/>
                    <a:pt x="911" y="241"/>
                  </a:cubicBezTo>
                  <a:cubicBezTo>
                    <a:pt x="911" y="239"/>
                    <a:pt x="910" y="238"/>
                    <a:pt x="908" y="238"/>
                  </a:cubicBezTo>
                  <a:moveTo>
                    <a:pt x="955" y="238"/>
                  </a:moveTo>
                  <a:cubicBezTo>
                    <a:pt x="954" y="238"/>
                    <a:pt x="952" y="239"/>
                    <a:pt x="952" y="241"/>
                  </a:cubicBezTo>
                  <a:cubicBezTo>
                    <a:pt x="952" y="243"/>
                    <a:pt x="954" y="244"/>
                    <a:pt x="955" y="244"/>
                  </a:cubicBezTo>
                  <a:cubicBezTo>
                    <a:pt x="957" y="244"/>
                    <a:pt x="959" y="243"/>
                    <a:pt x="959" y="241"/>
                  </a:cubicBezTo>
                  <a:cubicBezTo>
                    <a:pt x="959" y="239"/>
                    <a:pt x="957" y="238"/>
                    <a:pt x="955" y="238"/>
                  </a:cubicBezTo>
                  <a:moveTo>
                    <a:pt x="1003" y="238"/>
                  </a:moveTo>
                  <a:cubicBezTo>
                    <a:pt x="1001" y="238"/>
                    <a:pt x="1000" y="239"/>
                    <a:pt x="1000" y="241"/>
                  </a:cubicBezTo>
                  <a:cubicBezTo>
                    <a:pt x="1000" y="243"/>
                    <a:pt x="1001" y="244"/>
                    <a:pt x="1003" y="244"/>
                  </a:cubicBezTo>
                  <a:cubicBezTo>
                    <a:pt x="1005" y="244"/>
                    <a:pt x="1006" y="243"/>
                    <a:pt x="1006" y="241"/>
                  </a:cubicBezTo>
                  <a:cubicBezTo>
                    <a:pt x="1006" y="239"/>
                    <a:pt x="1005" y="238"/>
                    <a:pt x="1003" y="238"/>
                  </a:cubicBezTo>
                  <a:moveTo>
                    <a:pt x="1051" y="238"/>
                  </a:moveTo>
                  <a:cubicBezTo>
                    <a:pt x="1049" y="238"/>
                    <a:pt x="1047" y="239"/>
                    <a:pt x="1047" y="241"/>
                  </a:cubicBezTo>
                  <a:cubicBezTo>
                    <a:pt x="1047" y="243"/>
                    <a:pt x="1049" y="244"/>
                    <a:pt x="1051" y="244"/>
                  </a:cubicBezTo>
                  <a:cubicBezTo>
                    <a:pt x="1053" y="244"/>
                    <a:pt x="1054" y="243"/>
                    <a:pt x="1054" y="241"/>
                  </a:cubicBezTo>
                  <a:cubicBezTo>
                    <a:pt x="1054" y="239"/>
                    <a:pt x="1053" y="238"/>
                    <a:pt x="1051" y="238"/>
                  </a:cubicBezTo>
                  <a:moveTo>
                    <a:pt x="1098" y="238"/>
                  </a:moveTo>
                  <a:cubicBezTo>
                    <a:pt x="1097" y="238"/>
                    <a:pt x="1095" y="239"/>
                    <a:pt x="1095" y="241"/>
                  </a:cubicBezTo>
                  <a:cubicBezTo>
                    <a:pt x="1095" y="243"/>
                    <a:pt x="1097" y="244"/>
                    <a:pt x="1098" y="244"/>
                  </a:cubicBezTo>
                  <a:cubicBezTo>
                    <a:pt x="1100" y="244"/>
                    <a:pt x="1102" y="243"/>
                    <a:pt x="1102" y="241"/>
                  </a:cubicBezTo>
                  <a:cubicBezTo>
                    <a:pt x="1102" y="239"/>
                    <a:pt x="1100" y="238"/>
                    <a:pt x="1098" y="238"/>
                  </a:cubicBezTo>
                  <a:moveTo>
                    <a:pt x="3" y="190"/>
                  </a:moveTo>
                  <a:cubicBezTo>
                    <a:pt x="1" y="190"/>
                    <a:pt x="0" y="192"/>
                    <a:pt x="0" y="194"/>
                  </a:cubicBezTo>
                  <a:cubicBezTo>
                    <a:pt x="0" y="195"/>
                    <a:pt x="1" y="197"/>
                    <a:pt x="3" y="197"/>
                  </a:cubicBezTo>
                  <a:cubicBezTo>
                    <a:pt x="5" y="197"/>
                    <a:pt x="6" y="195"/>
                    <a:pt x="6" y="194"/>
                  </a:cubicBezTo>
                  <a:cubicBezTo>
                    <a:pt x="6" y="192"/>
                    <a:pt x="5" y="190"/>
                    <a:pt x="3" y="190"/>
                  </a:cubicBezTo>
                  <a:moveTo>
                    <a:pt x="51" y="190"/>
                  </a:moveTo>
                  <a:cubicBezTo>
                    <a:pt x="49" y="190"/>
                    <a:pt x="47" y="192"/>
                    <a:pt x="47" y="194"/>
                  </a:cubicBezTo>
                  <a:cubicBezTo>
                    <a:pt x="47" y="195"/>
                    <a:pt x="49" y="197"/>
                    <a:pt x="51" y="197"/>
                  </a:cubicBezTo>
                  <a:cubicBezTo>
                    <a:pt x="52" y="197"/>
                    <a:pt x="54" y="195"/>
                    <a:pt x="54" y="194"/>
                  </a:cubicBezTo>
                  <a:cubicBezTo>
                    <a:pt x="54" y="192"/>
                    <a:pt x="52" y="190"/>
                    <a:pt x="51" y="190"/>
                  </a:cubicBezTo>
                  <a:moveTo>
                    <a:pt x="98" y="190"/>
                  </a:moveTo>
                  <a:cubicBezTo>
                    <a:pt x="96" y="190"/>
                    <a:pt x="95" y="192"/>
                    <a:pt x="95" y="194"/>
                  </a:cubicBezTo>
                  <a:cubicBezTo>
                    <a:pt x="95" y="195"/>
                    <a:pt x="96" y="197"/>
                    <a:pt x="98" y="197"/>
                  </a:cubicBezTo>
                  <a:cubicBezTo>
                    <a:pt x="100" y="197"/>
                    <a:pt x="102" y="195"/>
                    <a:pt x="102" y="194"/>
                  </a:cubicBezTo>
                  <a:cubicBezTo>
                    <a:pt x="102" y="192"/>
                    <a:pt x="100" y="190"/>
                    <a:pt x="98" y="190"/>
                  </a:cubicBezTo>
                  <a:moveTo>
                    <a:pt x="146" y="190"/>
                  </a:moveTo>
                  <a:cubicBezTo>
                    <a:pt x="144" y="190"/>
                    <a:pt x="143" y="192"/>
                    <a:pt x="143" y="194"/>
                  </a:cubicBezTo>
                  <a:cubicBezTo>
                    <a:pt x="143" y="195"/>
                    <a:pt x="144" y="197"/>
                    <a:pt x="146" y="197"/>
                  </a:cubicBezTo>
                  <a:cubicBezTo>
                    <a:pt x="148" y="197"/>
                    <a:pt x="149" y="195"/>
                    <a:pt x="149" y="194"/>
                  </a:cubicBezTo>
                  <a:cubicBezTo>
                    <a:pt x="149" y="192"/>
                    <a:pt x="148" y="190"/>
                    <a:pt x="146" y="190"/>
                  </a:cubicBezTo>
                  <a:moveTo>
                    <a:pt x="194" y="190"/>
                  </a:moveTo>
                  <a:cubicBezTo>
                    <a:pt x="192" y="190"/>
                    <a:pt x="190" y="192"/>
                    <a:pt x="190" y="194"/>
                  </a:cubicBezTo>
                  <a:cubicBezTo>
                    <a:pt x="190" y="195"/>
                    <a:pt x="192" y="197"/>
                    <a:pt x="194" y="197"/>
                  </a:cubicBezTo>
                  <a:cubicBezTo>
                    <a:pt x="195" y="197"/>
                    <a:pt x="197" y="195"/>
                    <a:pt x="197" y="194"/>
                  </a:cubicBezTo>
                  <a:cubicBezTo>
                    <a:pt x="197" y="192"/>
                    <a:pt x="195" y="190"/>
                    <a:pt x="194" y="190"/>
                  </a:cubicBezTo>
                  <a:moveTo>
                    <a:pt x="241" y="190"/>
                  </a:moveTo>
                  <a:cubicBezTo>
                    <a:pt x="239" y="190"/>
                    <a:pt x="238" y="192"/>
                    <a:pt x="238" y="194"/>
                  </a:cubicBezTo>
                  <a:cubicBezTo>
                    <a:pt x="238" y="195"/>
                    <a:pt x="239" y="197"/>
                    <a:pt x="241" y="197"/>
                  </a:cubicBezTo>
                  <a:cubicBezTo>
                    <a:pt x="243" y="197"/>
                    <a:pt x="244" y="195"/>
                    <a:pt x="244" y="194"/>
                  </a:cubicBezTo>
                  <a:cubicBezTo>
                    <a:pt x="244" y="192"/>
                    <a:pt x="243" y="190"/>
                    <a:pt x="241" y="190"/>
                  </a:cubicBezTo>
                  <a:moveTo>
                    <a:pt x="289" y="190"/>
                  </a:moveTo>
                  <a:cubicBezTo>
                    <a:pt x="287" y="190"/>
                    <a:pt x="285" y="192"/>
                    <a:pt x="285" y="194"/>
                  </a:cubicBezTo>
                  <a:cubicBezTo>
                    <a:pt x="285" y="195"/>
                    <a:pt x="287" y="197"/>
                    <a:pt x="289" y="197"/>
                  </a:cubicBezTo>
                  <a:cubicBezTo>
                    <a:pt x="291" y="197"/>
                    <a:pt x="292" y="195"/>
                    <a:pt x="292" y="194"/>
                  </a:cubicBezTo>
                  <a:cubicBezTo>
                    <a:pt x="292" y="192"/>
                    <a:pt x="291" y="190"/>
                    <a:pt x="289" y="190"/>
                  </a:cubicBezTo>
                  <a:moveTo>
                    <a:pt x="336" y="190"/>
                  </a:moveTo>
                  <a:cubicBezTo>
                    <a:pt x="335" y="190"/>
                    <a:pt x="333" y="192"/>
                    <a:pt x="333" y="194"/>
                  </a:cubicBezTo>
                  <a:cubicBezTo>
                    <a:pt x="333" y="195"/>
                    <a:pt x="335" y="197"/>
                    <a:pt x="336" y="197"/>
                  </a:cubicBezTo>
                  <a:cubicBezTo>
                    <a:pt x="338" y="197"/>
                    <a:pt x="340" y="195"/>
                    <a:pt x="340" y="194"/>
                  </a:cubicBezTo>
                  <a:cubicBezTo>
                    <a:pt x="340" y="192"/>
                    <a:pt x="338" y="190"/>
                    <a:pt x="336" y="190"/>
                  </a:cubicBezTo>
                  <a:moveTo>
                    <a:pt x="765" y="190"/>
                  </a:moveTo>
                  <a:cubicBezTo>
                    <a:pt x="763" y="190"/>
                    <a:pt x="762" y="192"/>
                    <a:pt x="762" y="194"/>
                  </a:cubicBezTo>
                  <a:cubicBezTo>
                    <a:pt x="762" y="195"/>
                    <a:pt x="763" y="197"/>
                    <a:pt x="765" y="197"/>
                  </a:cubicBezTo>
                  <a:cubicBezTo>
                    <a:pt x="767" y="197"/>
                    <a:pt x="768" y="195"/>
                    <a:pt x="768" y="194"/>
                  </a:cubicBezTo>
                  <a:cubicBezTo>
                    <a:pt x="768" y="192"/>
                    <a:pt x="767" y="190"/>
                    <a:pt x="765" y="190"/>
                  </a:cubicBezTo>
                  <a:moveTo>
                    <a:pt x="813" y="190"/>
                  </a:moveTo>
                  <a:cubicBezTo>
                    <a:pt x="811" y="190"/>
                    <a:pt x="809" y="192"/>
                    <a:pt x="809" y="194"/>
                  </a:cubicBezTo>
                  <a:cubicBezTo>
                    <a:pt x="809" y="195"/>
                    <a:pt x="811" y="197"/>
                    <a:pt x="813" y="197"/>
                  </a:cubicBezTo>
                  <a:cubicBezTo>
                    <a:pt x="814" y="197"/>
                    <a:pt x="816" y="195"/>
                    <a:pt x="816" y="194"/>
                  </a:cubicBezTo>
                  <a:cubicBezTo>
                    <a:pt x="816" y="192"/>
                    <a:pt x="814" y="190"/>
                    <a:pt x="813" y="190"/>
                  </a:cubicBezTo>
                  <a:moveTo>
                    <a:pt x="860" y="190"/>
                  </a:moveTo>
                  <a:cubicBezTo>
                    <a:pt x="858" y="190"/>
                    <a:pt x="857" y="192"/>
                    <a:pt x="857" y="194"/>
                  </a:cubicBezTo>
                  <a:cubicBezTo>
                    <a:pt x="857" y="195"/>
                    <a:pt x="858" y="197"/>
                    <a:pt x="860" y="197"/>
                  </a:cubicBezTo>
                  <a:cubicBezTo>
                    <a:pt x="862" y="197"/>
                    <a:pt x="864" y="195"/>
                    <a:pt x="864" y="194"/>
                  </a:cubicBezTo>
                  <a:cubicBezTo>
                    <a:pt x="864" y="192"/>
                    <a:pt x="862" y="190"/>
                    <a:pt x="860" y="190"/>
                  </a:cubicBezTo>
                  <a:moveTo>
                    <a:pt x="908" y="190"/>
                  </a:moveTo>
                  <a:cubicBezTo>
                    <a:pt x="906" y="190"/>
                    <a:pt x="905" y="192"/>
                    <a:pt x="905" y="194"/>
                  </a:cubicBezTo>
                  <a:cubicBezTo>
                    <a:pt x="905" y="195"/>
                    <a:pt x="906" y="197"/>
                    <a:pt x="908" y="197"/>
                  </a:cubicBezTo>
                  <a:cubicBezTo>
                    <a:pt x="910" y="197"/>
                    <a:pt x="911" y="195"/>
                    <a:pt x="911" y="194"/>
                  </a:cubicBezTo>
                  <a:cubicBezTo>
                    <a:pt x="911" y="192"/>
                    <a:pt x="910" y="190"/>
                    <a:pt x="908" y="190"/>
                  </a:cubicBezTo>
                  <a:moveTo>
                    <a:pt x="955" y="190"/>
                  </a:moveTo>
                  <a:cubicBezTo>
                    <a:pt x="954" y="190"/>
                    <a:pt x="952" y="192"/>
                    <a:pt x="952" y="194"/>
                  </a:cubicBezTo>
                  <a:cubicBezTo>
                    <a:pt x="952" y="195"/>
                    <a:pt x="954" y="197"/>
                    <a:pt x="955" y="197"/>
                  </a:cubicBezTo>
                  <a:cubicBezTo>
                    <a:pt x="957" y="197"/>
                    <a:pt x="959" y="195"/>
                    <a:pt x="959" y="194"/>
                  </a:cubicBezTo>
                  <a:cubicBezTo>
                    <a:pt x="959" y="192"/>
                    <a:pt x="957" y="190"/>
                    <a:pt x="955" y="190"/>
                  </a:cubicBezTo>
                  <a:moveTo>
                    <a:pt x="1003" y="190"/>
                  </a:moveTo>
                  <a:cubicBezTo>
                    <a:pt x="1001" y="190"/>
                    <a:pt x="1000" y="192"/>
                    <a:pt x="1000" y="194"/>
                  </a:cubicBezTo>
                  <a:cubicBezTo>
                    <a:pt x="1000" y="195"/>
                    <a:pt x="1001" y="197"/>
                    <a:pt x="1003" y="197"/>
                  </a:cubicBezTo>
                  <a:cubicBezTo>
                    <a:pt x="1005" y="197"/>
                    <a:pt x="1006" y="195"/>
                    <a:pt x="1006" y="194"/>
                  </a:cubicBezTo>
                  <a:cubicBezTo>
                    <a:pt x="1006" y="192"/>
                    <a:pt x="1005" y="190"/>
                    <a:pt x="1003" y="190"/>
                  </a:cubicBezTo>
                  <a:moveTo>
                    <a:pt x="1051" y="190"/>
                  </a:moveTo>
                  <a:cubicBezTo>
                    <a:pt x="1049" y="190"/>
                    <a:pt x="1047" y="192"/>
                    <a:pt x="1047" y="194"/>
                  </a:cubicBezTo>
                  <a:cubicBezTo>
                    <a:pt x="1047" y="195"/>
                    <a:pt x="1049" y="197"/>
                    <a:pt x="1051" y="197"/>
                  </a:cubicBezTo>
                  <a:cubicBezTo>
                    <a:pt x="1053" y="197"/>
                    <a:pt x="1054" y="195"/>
                    <a:pt x="1054" y="194"/>
                  </a:cubicBezTo>
                  <a:cubicBezTo>
                    <a:pt x="1054" y="192"/>
                    <a:pt x="1053" y="190"/>
                    <a:pt x="1051" y="190"/>
                  </a:cubicBezTo>
                  <a:moveTo>
                    <a:pt x="1098" y="190"/>
                  </a:moveTo>
                  <a:cubicBezTo>
                    <a:pt x="1097" y="190"/>
                    <a:pt x="1095" y="192"/>
                    <a:pt x="1095" y="194"/>
                  </a:cubicBezTo>
                  <a:cubicBezTo>
                    <a:pt x="1095" y="195"/>
                    <a:pt x="1097" y="197"/>
                    <a:pt x="1098" y="197"/>
                  </a:cubicBezTo>
                  <a:cubicBezTo>
                    <a:pt x="1100" y="197"/>
                    <a:pt x="1102" y="195"/>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6"/>
                    <a:pt x="0" y="98"/>
                  </a:cubicBezTo>
                  <a:cubicBezTo>
                    <a:pt x="0" y="100"/>
                    <a:pt x="1" y="102"/>
                    <a:pt x="3" y="102"/>
                  </a:cubicBezTo>
                  <a:cubicBezTo>
                    <a:pt x="5" y="102"/>
                    <a:pt x="6" y="100"/>
                    <a:pt x="6" y="98"/>
                  </a:cubicBezTo>
                  <a:cubicBezTo>
                    <a:pt x="6" y="96"/>
                    <a:pt x="5" y="95"/>
                    <a:pt x="3" y="95"/>
                  </a:cubicBezTo>
                  <a:moveTo>
                    <a:pt x="51" y="95"/>
                  </a:moveTo>
                  <a:cubicBezTo>
                    <a:pt x="49" y="95"/>
                    <a:pt x="47" y="96"/>
                    <a:pt x="47" y="98"/>
                  </a:cubicBezTo>
                  <a:cubicBezTo>
                    <a:pt x="47" y="100"/>
                    <a:pt x="49" y="102"/>
                    <a:pt x="51" y="102"/>
                  </a:cubicBezTo>
                  <a:cubicBezTo>
                    <a:pt x="52" y="102"/>
                    <a:pt x="54" y="100"/>
                    <a:pt x="54" y="98"/>
                  </a:cubicBezTo>
                  <a:cubicBezTo>
                    <a:pt x="54" y="96"/>
                    <a:pt x="52" y="95"/>
                    <a:pt x="51" y="95"/>
                  </a:cubicBezTo>
                  <a:moveTo>
                    <a:pt x="98" y="95"/>
                  </a:moveTo>
                  <a:cubicBezTo>
                    <a:pt x="96" y="95"/>
                    <a:pt x="95" y="96"/>
                    <a:pt x="95" y="98"/>
                  </a:cubicBezTo>
                  <a:cubicBezTo>
                    <a:pt x="95" y="100"/>
                    <a:pt x="96" y="102"/>
                    <a:pt x="98" y="102"/>
                  </a:cubicBezTo>
                  <a:cubicBezTo>
                    <a:pt x="100" y="102"/>
                    <a:pt x="102" y="100"/>
                    <a:pt x="102" y="98"/>
                  </a:cubicBezTo>
                  <a:cubicBezTo>
                    <a:pt x="102" y="96"/>
                    <a:pt x="100" y="95"/>
                    <a:pt x="98" y="95"/>
                  </a:cubicBezTo>
                  <a:moveTo>
                    <a:pt x="146" y="95"/>
                  </a:moveTo>
                  <a:cubicBezTo>
                    <a:pt x="144" y="95"/>
                    <a:pt x="143" y="96"/>
                    <a:pt x="143" y="98"/>
                  </a:cubicBezTo>
                  <a:cubicBezTo>
                    <a:pt x="143" y="100"/>
                    <a:pt x="144" y="102"/>
                    <a:pt x="146" y="102"/>
                  </a:cubicBezTo>
                  <a:cubicBezTo>
                    <a:pt x="148" y="102"/>
                    <a:pt x="149" y="100"/>
                    <a:pt x="149" y="98"/>
                  </a:cubicBezTo>
                  <a:cubicBezTo>
                    <a:pt x="149" y="96"/>
                    <a:pt x="148" y="95"/>
                    <a:pt x="146" y="95"/>
                  </a:cubicBezTo>
                  <a:moveTo>
                    <a:pt x="194" y="95"/>
                  </a:moveTo>
                  <a:cubicBezTo>
                    <a:pt x="192" y="95"/>
                    <a:pt x="190" y="96"/>
                    <a:pt x="190" y="98"/>
                  </a:cubicBezTo>
                  <a:cubicBezTo>
                    <a:pt x="190" y="100"/>
                    <a:pt x="192" y="102"/>
                    <a:pt x="194" y="102"/>
                  </a:cubicBezTo>
                  <a:cubicBezTo>
                    <a:pt x="195" y="102"/>
                    <a:pt x="197" y="100"/>
                    <a:pt x="197" y="98"/>
                  </a:cubicBezTo>
                  <a:cubicBezTo>
                    <a:pt x="197" y="96"/>
                    <a:pt x="195" y="95"/>
                    <a:pt x="194" y="95"/>
                  </a:cubicBezTo>
                  <a:moveTo>
                    <a:pt x="241" y="95"/>
                  </a:moveTo>
                  <a:cubicBezTo>
                    <a:pt x="239" y="95"/>
                    <a:pt x="238" y="96"/>
                    <a:pt x="238" y="98"/>
                  </a:cubicBezTo>
                  <a:cubicBezTo>
                    <a:pt x="238" y="100"/>
                    <a:pt x="239" y="102"/>
                    <a:pt x="241" y="102"/>
                  </a:cubicBezTo>
                  <a:cubicBezTo>
                    <a:pt x="243" y="102"/>
                    <a:pt x="244" y="100"/>
                    <a:pt x="244" y="98"/>
                  </a:cubicBezTo>
                  <a:cubicBezTo>
                    <a:pt x="244" y="96"/>
                    <a:pt x="243" y="95"/>
                    <a:pt x="241" y="95"/>
                  </a:cubicBezTo>
                  <a:moveTo>
                    <a:pt x="289" y="95"/>
                  </a:moveTo>
                  <a:cubicBezTo>
                    <a:pt x="287" y="95"/>
                    <a:pt x="285" y="96"/>
                    <a:pt x="285" y="98"/>
                  </a:cubicBezTo>
                  <a:cubicBezTo>
                    <a:pt x="285" y="100"/>
                    <a:pt x="287" y="102"/>
                    <a:pt x="289" y="102"/>
                  </a:cubicBezTo>
                  <a:cubicBezTo>
                    <a:pt x="291" y="102"/>
                    <a:pt x="292" y="100"/>
                    <a:pt x="292" y="98"/>
                  </a:cubicBezTo>
                  <a:cubicBezTo>
                    <a:pt x="292" y="96"/>
                    <a:pt x="291" y="95"/>
                    <a:pt x="289" y="95"/>
                  </a:cubicBezTo>
                  <a:moveTo>
                    <a:pt x="336" y="95"/>
                  </a:moveTo>
                  <a:cubicBezTo>
                    <a:pt x="335" y="95"/>
                    <a:pt x="333" y="96"/>
                    <a:pt x="333" y="98"/>
                  </a:cubicBezTo>
                  <a:cubicBezTo>
                    <a:pt x="333" y="100"/>
                    <a:pt x="335" y="102"/>
                    <a:pt x="336" y="102"/>
                  </a:cubicBezTo>
                  <a:cubicBezTo>
                    <a:pt x="338" y="102"/>
                    <a:pt x="340" y="100"/>
                    <a:pt x="340" y="98"/>
                  </a:cubicBezTo>
                  <a:cubicBezTo>
                    <a:pt x="340" y="96"/>
                    <a:pt x="338" y="95"/>
                    <a:pt x="336" y="95"/>
                  </a:cubicBezTo>
                  <a:moveTo>
                    <a:pt x="765" y="95"/>
                  </a:moveTo>
                  <a:cubicBezTo>
                    <a:pt x="763" y="95"/>
                    <a:pt x="762" y="96"/>
                    <a:pt x="762" y="98"/>
                  </a:cubicBezTo>
                  <a:cubicBezTo>
                    <a:pt x="762" y="100"/>
                    <a:pt x="763" y="102"/>
                    <a:pt x="765" y="102"/>
                  </a:cubicBezTo>
                  <a:cubicBezTo>
                    <a:pt x="767" y="102"/>
                    <a:pt x="768" y="100"/>
                    <a:pt x="768" y="98"/>
                  </a:cubicBezTo>
                  <a:cubicBezTo>
                    <a:pt x="768" y="96"/>
                    <a:pt x="767" y="95"/>
                    <a:pt x="765" y="95"/>
                  </a:cubicBezTo>
                  <a:moveTo>
                    <a:pt x="813" y="95"/>
                  </a:moveTo>
                  <a:cubicBezTo>
                    <a:pt x="811" y="95"/>
                    <a:pt x="809" y="96"/>
                    <a:pt x="809" y="98"/>
                  </a:cubicBezTo>
                  <a:cubicBezTo>
                    <a:pt x="809" y="100"/>
                    <a:pt x="811" y="102"/>
                    <a:pt x="813" y="102"/>
                  </a:cubicBezTo>
                  <a:cubicBezTo>
                    <a:pt x="814" y="102"/>
                    <a:pt x="816" y="100"/>
                    <a:pt x="816" y="98"/>
                  </a:cubicBezTo>
                  <a:cubicBezTo>
                    <a:pt x="816" y="96"/>
                    <a:pt x="814" y="95"/>
                    <a:pt x="813" y="95"/>
                  </a:cubicBezTo>
                  <a:moveTo>
                    <a:pt x="860" y="95"/>
                  </a:moveTo>
                  <a:cubicBezTo>
                    <a:pt x="858" y="95"/>
                    <a:pt x="857" y="96"/>
                    <a:pt x="857" y="98"/>
                  </a:cubicBezTo>
                  <a:cubicBezTo>
                    <a:pt x="857" y="100"/>
                    <a:pt x="858" y="102"/>
                    <a:pt x="860" y="102"/>
                  </a:cubicBezTo>
                  <a:cubicBezTo>
                    <a:pt x="862" y="102"/>
                    <a:pt x="864" y="100"/>
                    <a:pt x="864" y="98"/>
                  </a:cubicBezTo>
                  <a:cubicBezTo>
                    <a:pt x="864" y="96"/>
                    <a:pt x="862" y="95"/>
                    <a:pt x="860" y="95"/>
                  </a:cubicBezTo>
                  <a:moveTo>
                    <a:pt x="908" y="95"/>
                  </a:moveTo>
                  <a:cubicBezTo>
                    <a:pt x="906" y="95"/>
                    <a:pt x="905" y="96"/>
                    <a:pt x="905" y="98"/>
                  </a:cubicBezTo>
                  <a:cubicBezTo>
                    <a:pt x="905" y="100"/>
                    <a:pt x="906" y="102"/>
                    <a:pt x="908" y="102"/>
                  </a:cubicBezTo>
                  <a:cubicBezTo>
                    <a:pt x="910" y="102"/>
                    <a:pt x="911" y="100"/>
                    <a:pt x="911" y="98"/>
                  </a:cubicBezTo>
                  <a:cubicBezTo>
                    <a:pt x="911" y="96"/>
                    <a:pt x="910" y="95"/>
                    <a:pt x="908" y="95"/>
                  </a:cubicBezTo>
                  <a:moveTo>
                    <a:pt x="955" y="95"/>
                  </a:moveTo>
                  <a:cubicBezTo>
                    <a:pt x="954" y="95"/>
                    <a:pt x="952" y="96"/>
                    <a:pt x="952" y="98"/>
                  </a:cubicBezTo>
                  <a:cubicBezTo>
                    <a:pt x="952" y="100"/>
                    <a:pt x="954" y="102"/>
                    <a:pt x="955" y="102"/>
                  </a:cubicBezTo>
                  <a:cubicBezTo>
                    <a:pt x="957" y="102"/>
                    <a:pt x="959" y="100"/>
                    <a:pt x="959" y="98"/>
                  </a:cubicBezTo>
                  <a:cubicBezTo>
                    <a:pt x="959" y="96"/>
                    <a:pt x="957" y="95"/>
                    <a:pt x="955" y="95"/>
                  </a:cubicBezTo>
                  <a:moveTo>
                    <a:pt x="1003" y="95"/>
                  </a:moveTo>
                  <a:cubicBezTo>
                    <a:pt x="1001" y="95"/>
                    <a:pt x="1000" y="96"/>
                    <a:pt x="1000" y="98"/>
                  </a:cubicBezTo>
                  <a:cubicBezTo>
                    <a:pt x="1000" y="100"/>
                    <a:pt x="1001" y="102"/>
                    <a:pt x="1003" y="102"/>
                  </a:cubicBezTo>
                  <a:cubicBezTo>
                    <a:pt x="1005" y="102"/>
                    <a:pt x="1006" y="100"/>
                    <a:pt x="1006" y="98"/>
                  </a:cubicBezTo>
                  <a:cubicBezTo>
                    <a:pt x="1006" y="96"/>
                    <a:pt x="1005" y="95"/>
                    <a:pt x="1003" y="95"/>
                  </a:cubicBezTo>
                  <a:moveTo>
                    <a:pt x="1051" y="95"/>
                  </a:moveTo>
                  <a:cubicBezTo>
                    <a:pt x="1049" y="95"/>
                    <a:pt x="1047" y="96"/>
                    <a:pt x="1047" y="98"/>
                  </a:cubicBezTo>
                  <a:cubicBezTo>
                    <a:pt x="1047" y="100"/>
                    <a:pt x="1049" y="102"/>
                    <a:pt x="1051" y="102"/>
                  </a:cubicBezTo>
                  <a:cubicBezTo>
                    <a:pt x="1053" y="102"/>
                    <a:pt x="1054" y="100"/>
                    <a:pt x="1054" y="98"/>
                  </a:cubicBezTo>
                  <a:cubicBezTo>
                    <a:pt x="1054" y="96"/>
                    <a:pt x="1053" y="95"/>
                    <a:pt x="1051" y="95"/>
                  </a:cubicBezTo>
                  <a:moveTo>
                    <a:pt x="1098" y="95"/>
                  </a:moveTo>
                  <a:cubicBezTo>
                    <a:pt x="1097" y="95"/>
                    <a:pt x="1095" y="96"/>
                    <a:pt x="1095" y="98"/>
                  </a:cubicBezTo>
                  <a:cubicBezTo>
                    <a:pt x="1095" y="100"/>
                    <a:pt x="1097" y="102"/>
                    <a:pt x="1098" y="102"/>
                  </a:cubicBezTo>
                  <a:cubicBezTo>
                    <a:pt x="1100" y="102"/>
                    <a:pt x="1102" y="100"/>
                    <a:pt x="1102" y="98"/>
                  </a:cubicBezTo>
                  <a:cubicBezTo>
                    <a:pt x="1102" y="96"/>
                    <a:pt x="1100" y="95"/>
                    <a:pt x="1098" y="95"/>
                  </a:cubicBezTo>
                  <a:moveTo>
                    <a:pt x="3" y="47"/>
                  </a:moveTo>
                  <a:cubicBezTo>
                    <a:pt x="1" y="47"/>
                    <a:pt x="0" y="49"/>
                    <a:pt x="0" y="51"/>
                  </a:cubicBezTo>
                  <a:cubicBezTo>
                    <a:pt x="0" y="52"/>
                    <a:pt x="1" y="54"/>
                    <a:pt x="3" y="54"/>
                  </a:cubicBezTo>
                  <a:cubicBezTo>
                    <a:pt x="5" y="54"/>
                    <a:pt x="6" y="52"/>
                    <a:pt x="6" y="51"/>
                  </a:cubicBezTo>
                  <a:cubicBezTo>
                    <a:pt x="6" y="49"/>
                    <a:pt x="5" y="47"/>
                    <a:pt x="3" y="47"/>
                  </a:cubicBezTo>
                  <a:moveTo>
                    <a:pt x="51" y="47"/>
                  </a:moveTo>
                  <a:cubicBezTo>
                    <a:pt x="49" y="47"/>
                    <a:pt x="47" y="49"/>
                    <a:pt x="47" y="51"/>
                  </a:cubicBezTo>
                  <a:cubicBezTo>
                    <a:pt x="47" y="52"/>
                    <a:pt x="49" y="54"/>
                    <a:pt x="51" y="54"/>
                  </a:cubicBezTo>
                  <a:cubicBezTo>
                    <a:pt x="52" y="54"/>
                    <a:pt x="54" y="52"/>
                    <a:pt x="54" y="51"/>
                  </a:cubicBezTo>
                  <a:cubicBezTo>
                    <a:pt x="54" y="49"/>
                    <a:pt x="52" y="47"/>
                    <a:pt x="51" y="47"/>
                  </a:cubicBezTo>
                  <a:moveTo>
                    <a:pt x="98" y="47"/>
                  </a:moveTo>
                  <a:cubicBezTo>
                    <a:pt x="96" y="47"/>
                    <a:pt x="95" y="49"/>
                    <a:pt x="95" y="51"/>
                  </a:cubicBezTo>
                  <a:cubicBezTo>
                    <a:pt x="95" y="52"/>
                    <a:pt x="96" y="54"/>
                    <a:pt x="98" y="54"/>
                  </a:cubicBezTo>
                  <a:cubicBezTo>
                    <a:pt x="100" y="54"/>
                    <a:pt x="102" y="52"/>
                    <a:pt x="102" y="51"/>
                  </a:cubicBezTo>
                  <a:cubicBezTo>
                    <a:pt x="102" y="49"/>
                    <a:pt x="100" y="47"/>
                    <a:pt x="98" y="47"/>
                  </a:cubicBezTo>
                  <a:moveTo>
                    <a:pt x="146" y="47"/>
                  </a:moveTo>
                  <a:cubicBezTo>
                    <a:pt x="144" y="47"/>
                    <a:pt x="143" y="49"/>
                    <a:pt x="143" y="51"/>
                  </a:cubicBezTo>
                  <a:cubicBezTo>
                    <a:pt x="143" y="52"/>
                    <a:pt x="144" y="54"/>
                    <a:pt x="146" y="54"/>
                  </a:cubicBezTo>
                  <a:cubicBezTo>
                    <a:pt x="148" y="54"/>
                    <a:pt x="149" y="52"/>
                    <a:pt x="149" y="51"/>
                  </a:cubicBezTo>
                  <a:cubicBezTo>
                    <a:pt x="149" y="49"/>
                    <a:pt x="148" y="47"/>
                    <a:pt x="146" y="47"/>
                  </a:cubicBezTo>
                  <a:moveTo>
                    <a:pt x="194" y="47"/>
                  </a:moveTo>
                  <a:cubicBezTo>
                    <a:pt x="192" y="47"/>
                    <a:pt x="190" y="49"/>
                    <a:pt x="190" y="51"/>
                  </a:cubicBezTo>
                  <a:cubicBezTo>
                    <a:pt x="190" y="52"/>
                    <a:pt x="192" y="54"/>
                    <a:pt x="194" y="54"/>
                  </a:cubicBezTo>
                  <a:cubicBezTo>
                    <a:pt x="195" y="54"/>
                    <a:pt x="197" y="52"/>
                    <a:pt x="197" y="51"/>
                  </a:cubicBezTo>
                  <a:cubicBezTo>
                    <a:pt x="197" y="49"/>
                    <a:pt x="195" y="47"/>
                    <a:pt x="194" y="47"/>
                  </a:cubicBezTo>
                  <a:moveTo>
                    <a:pt x="241" y="47"/>
                  </a:moveTo>
                  <a:cubicBezTo>
                    <a:pt x="239" y="47"/>
                    <a:pt x="238" y="49"/>
                    <a:pt x="238" y="51"/>
                  </a:cubicBezTo>
                  <a:cubicBezTo>
                    <a:pt x="238" y="52"/>
                    <a:pt x="239" y="54"/>
                    <a:pt x="241" y="54"/>
                  </a:cubicBezTo>
                  <a:cubicBezTo>
                    <a:pt x="243" y="54"/>
                    <a:pt x="244" y="52"/>
                    <a:pt x="244" y="51"/>
                  </a:cubicBezTo>
                  <a:cubicBezTo>
                    <a:pt x="244" y="49"/>
                    <a:pt x="243" y="47"/>
                    <a:pt x="241" y="47"/>
                  </a:cubicBezTo>
                  <a:moveTo>
                    <a:pt x="289" y="47"/>
                  </a:moveTo>
                  <a:cubicBezTo>
                    <a:pt x="287" y="47"/>
                    <a:pt x="285" y="49"/>
                    <a:pt x="285" y="51"/>
                  </a:cubicBezTo>
                  <a:cubicBezTo>
                    <a:pt x="285" y="52"/>
                    <a:pt x="287" y="54"/>
                    <a:pt x="289" y="54"/>
                  </a:cubicBezTo>
                  <a:cubicBezTo>
                    <a:pt x="291" y="54"/>
                    <a:pt x="292" y="52"/>
                    <a:pt x="292" y="51"/>
                  </a:cubicBezTo>
                  <a:cubicBezTo>
                    <a:pt x="292" y="49"/>
                    <a:pt x="291" y="47"/>
                    <a:pt x="289" y="47"/>
                  </a:cubicBezTo>
                  <a:moveTo>
                    <a:pt x="336" y="47"/>
                  </a:moveTo>
                  <a:cubicBezTo>
                    <a:pt x="335" y="47"/>
                    <a:pt x="333" y="49"/>
                    <a:pt x="333" y="51"/>
                  </a:cubicBezTo>
                  <a:cubicBezTo>
                    <a:pt x="333" y="52"/>
                    <a:pt x="335" y="54"/>
                    <a:pt x="336" y="54"/>
                  </a:cubicBezTo>
                  <a:cubicBezTo>
                    <a:pt x="338" y="54"/>
                    <a:pt x="340" y="52"/>
                    <a:pt x="340" y="51"/>
                  </a:cubicBezTo>
                  <a:cubicBezTo>
                    <a:pt x="340" y="49"/>
                    <a:pt x="338" y="47"/>
                    <a:pt x="336" y="47"/>
                  </a:cubicBezTo>
                  <a:moveTo>
                    <a:pt x="765" y="47"/>
                  </a:moveTo>
                  <a:cubicBezTo>
                    <a:pt x="763" y="47"/>
                    <a:pt x="762" y="49"/>
                    <a:pt x="762" y="51"/>
                  </a:cubicBezTo>
                  <a:cubicBezTo>
                    <a:pt x="762" y="52"/>
                    <a:pt x="763" y="54"/>
                    <a:pt x="765" y="54"/>
                  </a:cubicBezTo>
                  <a:cubicBezTo>
                    <a:pt x="767" y="54"/>
                    <a:pt x="768" y="52"/>
                    <a:pt x="768" y="51"/>
                  </a:cubicBezTo>
                  <a:cubicBezTo>
                    <a:pt x="768" y="49"/>
                    <a:pt x="767" y="47"/>
                    <a:pt x="765" y="47"/>
                  </a:cubicBezTo>
                  <a:moveTo>
                    <a:pt x="813" y="47"/>
                  </a:moveTo>
                  <a:cubicBezTo>
                    <a:pt x="811" y="47"/>
                    <a:pt x="809" y="49"/>
                    <a:pt x="809" y="51"/>
                  </a:cubicBezTo>
                  <a:cubicBezTo>
                    <a:pt x="809" y="52"/>
                    <a:pt x="811" y="54"/>
                    <a:pt x="813" y="54"/>
                  </a:cubicBezTo>
                  <a:cubicBezTo>
                    <a:pt x="814" y="54"/>
                    <a:pt x="816" y="52"/>
                    <a:pt x="816" y="51"/>
                  </a:cubicBezTo>
                  <a:cubicBezTo>
                    <a:pt x="816" y="49"/>
                    <a:pt x="814" y="47"/>
                    <a:pt x="813" y="47"/>
                  </a:cubicBezTo>
                  <a:moveTo>
                    <a:pt x="860" y="47"/>
                  </a:moveTo>
                  <a:cubicBezTo>
                    <a:pt x="858" y="47"/>
                    <a:pt x="857" y="49"/>
                    <a:pt x="857" y="51"/>
                  </a:cubicBezTo>
                  <a:cubicBezTo>
                    <a:pt x="857" y="52"/>
                    <a:pt x="858" y="54"/>
                    <a:pt x="860" y="54"/>
                  </a:cubicBezTo>
                  <a:cubicBezTo>
                    <a:pt x="862" y="54"/>
                    <a:pt x="864" y="52"/>
                    <a:pt x="864" y="51"/>
                  </a:cubicBezTo>
                  <a:cubicBezTo>
                    <a:pt x="864" y="49"/>
                    <a:pt x="862" y="47"/>
                    <a:pt x="860" y="47"/>
                  </a:cubicBezTo>
                  <a:moveTo>
                    <a:pt x="908" y="47"/>
                  </a:moveTo>
                  <a:cubicBezTo>
                    <a:pt x="906" y="47"/>
                    <a:pt x="905" y="49"/>
                    <a:pt x="905" y="51"/>
                  </a:cubicBezTo>
                  <a:cubicBezTo>
                    <a:pt x="905" y="52"/>
                    <a:pt x="906" y="54"/>
                    <a:pt x="908" y="54"/>
                  </a:cubicBezTo>
                  <a:cubicBezTo>
                    <a:pt x="910" y="54"/>
                    <a:pt x="911" y="52"/>
                    <a:pt x="911" y="51"/>
                  </a:cubicBezTo>
                  <a:cubicBezTo>
                    <a:pt x="911" y="49"/>
                    <a:pt x="910" y="47"/>
                    <a:pt x="908" y="47"/>
                  </a:cubicBezTo>
                  <a:moveTo>
                    <a:pt x="955" y="47"/>
                  </a:moveTo>
                  <a:cubicBezTo>
                    <a:pt x="954" y="47"/>
                    <a:pt x="952" y="49"/>
                    <a:pt x="952" y="51"/>
                  </a:cubicBezTo>
                  <a:cubicBezTo>
                    <a:pt x="952" y="52"/>
                    <a:pt x="954" y="54"/>
                    <a:pt x="955" y="54"/>
                  </a:cubicBezTo>
                  <a:cubicBezTo>
                    <a:pt x="957" y="54"/>
                    <a:pt x="959" y="52"/>
                    <a:pt x="959" y="51"/>
                  </a:cubicBezTo>
                  <a:cubicBezTo>
                    <a:pt x="959" y="49"/>
                    <a:pt x="957" y="47"/>
                    <a:pt x="955" y="47"/>
                  </a:cubicBezTo>
                  <a:moveTo>
                    <a:pt x="1003" y="47"/>
                  </a:moveTo>
                  <a:cubicBezTo>
                    <a:pt x="1001" y="47"/>
                    <a:pt x="1000" y="49"/>
                    <a:pt x="1000" y="51"/>
                  </a:cubicBezTo>
                  <a:cubicBezTo>
                    <a:pt x="1000" y="52"/>
                    <a:pt x="1001" y="54"/>
                    <a:pt x="1003" y="54"/>
                  </a:cubicBezTo>
                  <a:cubicBezTo>
                    <a:pt x="1005" y="54"/>
                    <a:pt x="1006" y="52"/>
                    <a:pt x="1006" y="51"/>
                  </a:cubicBezTo>
                  <a:cubicBezTo>
                    <a:pt x="1006" y="49"/>
                    <a:pt x="1005" y="47"/>
                    <a:pt x="1003" y="47"/>
                  </a:cubicBezTo>
                  <a:moveTo>
                    <a:pt x="1051" y="47"/>
                  </a:moveTo>
                  <a:cubicBezTo>
                    <a:pt x="1049" y="47"/>
                    <a:pt x="1047" y="49"/>
                    <a:pt x="1047" y="51"/>
                  </a:cubicBezTo>
                  <a:cubicBezTo>
                    <a:pt x="1047" y="52"/>
                    <a:pt x="1049" y="54"/>
                    <a:pt x="1051" y="54"/>
                  </a:cubicBezTo>
                  <a:cubicBezTo>
                    <a:pt x="1053" y="54"/>
                    <a:pt x="1054" y="52"/>
                    <a:pt x="1054" y="51"/>
                  </a:cubicBezTo>
                  <a:cubicBezTo>
                    <a:pt x="1054" y="49"/>
                    <a:pt x="1053" y="47"/>
                    <a:pt x="1051" y="47"/>
                  </a:cubicBezTo>
                  <a:moveTo>
                    <a:pt x="1098" y="47"/>
                  </a:moveTo>
                  <a:cubicBezTo>
                    <a:pt x="1097" y="47"/>
                    <a:pt x="1095" y="49"/>
                    <a:pt x="1095" y="51"/>
                  </a:cubicBezTo>
                  <a:cubicBezTo>
                    <a:pt x="1095" y="52"/>
                    <a:pt x="1097" y="54"/>
                    <a:pt x="1098" y="54"/>
                  </a:cubicBezTo>
                  <a:cubicBezTo>
                    <a:pt x="1100" y="54"/>
                    <a:pt x="1102" y="52"/>
                    <a:pt x="1102" y="51"/>
                  </a:cubicBezTo>
                  <a:cubicBezTo>
                    <a:pt x="1102" y="49"/>
                    <a:pt x="1100" y="47"/>
                    <a:pt x="1098" y="47"/>
                  </a:cubicBezTo>
                  <a:moveTo>
                    <a:pt x="3" y="0"/>
                  </a:moveTo>
                  <a:cubicBezTo>
                    <a:pt x="1" y="0"/>
                    <a:pt x="0" y="1"/>
                    <a:pt x="0" y="3"/>
                  </a:cubicBezTo>
                  <a:cubicBezTo>
                    <a:pt x="0" y="5"/>
                    <a:pt x="1" y="6"/>
                    <a:pt x="3" y="6"/>
                  </a:cubicBezTo>
                  <a:cubicBezTo>
                    <a:pt x="5" y="6"/>
                    <a:pt x="6" y="5"/>
                    <a:pt x="6" y="3"/>
                  </a:cubicBezTo>
                  <a:cubicBezTo>
                    <a:pt x="6" y="1"/>
                    <a:pt x="5" y="0"/>
                    <a:pt x="3" y="0"/>
                  </a:cubicBezTo>
                  <a:moveTo>
                    <a:pt x="51" y="0"/>
                  </a:moveTo>
                  <a:cubicBezTo>
                    <a:pt x="49" y="0"/>
                    <a:pt x="47" y="1"/>
                    <a:pt x="47" y="3"/>
                  </a:cubicBezTo>
                  <a:cubicBezTo>
                    <a:pt x="47" y="5"/>
                    <a:pt x="49" y="6"/>
                    <a:pt x="51" y="6"/>
                  </a:cubicBezTo>
                  <a:cubicBezTo>
                    <a:pt x="52" y="6"/>
                    <a:pt x="54" y="5"/>
                    <a:pt x="54" y="3"/>
                  </a:cubicBezTo>
                  <a:cubicBezTo>
                    <a:pt x="54" y="1"/>
                    <a:pt x="52" y="0"/>
                    <a:pt x="51" y="0"/>
                  </a:cubicBezTo>
                  <a:moveTo>
                    <a:pt x="98" y="0"/>
                  </a:moveTo>
                  <a:cubicBezTo>
                    <a:pt x="96" y="0"/>
                    <a:pt x="95" y="1"/>
                    <a:pt x="95" y="3"/>
                  </a:cubicBezTo>
                  <a:cubicBezTo>
                    <a:pt x="95" y="5"/>
                    <a:pt x="96" y="6"/>
                    <a:pt x="98" y="6"/>
                  </a:cubicBezTo>
                  <a:cubicBezTo>
                    <a:pt x="100" y="6"/>
                    <a:pt x="102" y="5"/>
                    <a:pt x="102" y="3"/>
                  </a:cubicBezTo>
                  <a:cubicBezTo>
                    <a:pt x="102" y="1"/>
                    <a:pt x="100" y="0"/>
                    <a:pt x="98" y="0"/>
                  </a:cubicBezTo>
                  <a:moveTo>
                    <a:pt x="146" y="0"/>
                  </a:moveTo>
                  <a:cubicBezTo>
                    <a:pt x="144" y="0"/>
                    <a:pt x="143" y="1"/>
                    <a:pt x="143" y="3"/>
                  </a:cubicBezTo>
                  <a:cubicBezTo>
                    <a:pt x="143" y="5"/>
                    <a:pt x="144" y="6"/>
                    <a:pt x="146" y="6"/>
                  </a:cubicBezTo>
                  <a:cubicBezTo>
                    <a:pt x="148" y="6"/>
                    <a:pt x="149" y="5"/>
                    <a:pt x="149" y="3"/>
                  </a:cubicBezTo>
                  <a:cubicBezTo>
                    <a:pt x="149" y="1"/>
                    <a:pt x="148" y="0"/>
                    <a:pt x="146" y="0"/>
                  </a:cubicBezTo>
                  <a:moveTo>
                    <a:pt x="194" y="0"/>
                  </a:moveTo>
                  <a:cubicBezTo>
                    <a:pt x="192" y="0"/>
                    <a:pt x="190" y="1"/>
                    <a:pt x="190" y="3"/>
                  </a:cubicBezTo>
                  <a:cubicBezTo>
                    <a:pt x="190" y="5"/>
                    <a:pt x="192" y="6"/>
                    <a:pt x="194" y="6"/>
                  </a:cubicBezTo>
                  <a:cubicBezTo>
                    <a:pt x="195" y="6"/>
                    <a:pt x="197" y="5"/>
                    <a:pt x="197" y="3"/>
                  </a:cubicBezTo>
                  <a:cubicBezTo>
                    <a:pt x="197" y="1"/>
                    <a:pt x="195" y="0"/>
                    <a:pt x="194" y="0"/>
                  </a:cubicBezTo>
                  <a:moveTo>
                    <a:pt x="241" y="0"/>
                  </a:moveTo>
                  <a:cubicBezTo>
                    <a:pt x="239" y="0"/>
                    <a:pt x="238" y="1"/>
                    <a:pt x="238" y="3"/>
                  </a:cubicBezTo>
                  <a:cubicBezTo>
                    <a:pt x="238" y="5"/>
                    <a:pt x="239" y="6"/>
                    <a:pt x="241" y="6"/>
                  </a:cubicBezTo>
                  <a:cubicBezTo>
                    <a:pt x="243" y="6"/>
                    <a:pt x="244" y="5"/>
                    <a:pt x="244" y="3"/>
                  </a:cubicBezTo>
                  <a:cubicBezTo>
                    <a:pt x="244" y="1"/>
                    <a:pt x="243" y="0"/>
                    <a:pt x="241" y="0"/>
                  </a:cubicBezTo>
                  <a:moveTo>
                    <a:pt x="289" y="0"/>
                  </a:moveTo>
                  <a:cubicBezTo>
                    <a:pt x="287" y="0"/>
                    <a:pt x="285" y="1"/>
                    <a:pt x="285" y="3"/>
                  </a:cubicBezTo>
                  <a:cubicBezTo>
                    <a:pt x="285" y="5"/>
                    <a:pt x="287" y="6"/>
                    <a:pt x="289" y="6"/>
                  </a:cubicBezTo>
                  <a:cubicBezTo>
                    <a:pt x="291" y="6"/>
                    <a:pt x="292" y="5"/>
                    <a:pt x="292" y="3"/>
                  </a:cubicBezTo>
                  <a:cubicBezTo>
                    <a:pt x="292" y="1"/>
                    <a:pt x="291" y="0"/>
                    <a:pt x="289" y="0"/>
                  </a:cubicBezTo>
                  <a:moveTo>
                    <a:pt x="336" y="0"/>
                  </a:moveTo>
                  <a:cubicBezTo>
                    <a:pt x="335" y="0"/>
                    <a:pt x="333" y="1"/>
                    <a:pt x="333" y="3"/>
                  </a:cubicBezTo>
                  <a:cubicBezTo>
                    <a:pt x="333" y="5"/>
                    <a:pt x="335" y="6"/>
                    <a:pt x="336" y="6"/>
                  </a:cubicBezTo>
                  <a:cubicBezTo>
                    <a:pt x="338" y="6"/>
                    <a:pt x="340" y="5"/>
                    <a:pt x="340" y="3"/>
                  </a:cubicBezTo>
                  <a:cubicBezTo>
                    <a:pt x="340" y="1"/>
                    <a:pt x="338" y="0"/>
                    <a:pt x="336" y="0"/>
                  </a:cubicBezTo>
                  <a:moveTo>
                    <a:pt x="765" y="0"/>
                  </a:moveTo>
                  <a:cubicBezTo>
                    <a:pt x="763" y="0"/>
                    <a:pt x="762" y="1"/>
                    <a:pt x="762" y="3"/>
                  </a:cubicBezTo>
                  <a:cubicBezTo>
                    <a:pt x="762" y="5"/>
                    <a:pt x="763" y="6"/>
                    <a:pt x="765" y="6"/>
                  </a:cubicBezTo>
                  <a:cubicBezTo>
                    <a:pt x="767" y="6"/>
                    <a:pt x="768" y="5"/>
                    <a:pt x="768" y="3"/>
                  </a:cubicBezTo>
                  <a:cubicBezTo>
                    <a:pt x="768" y="1"/>
                    <a:pt x="767" y="0"/>
                    <a:pt x="765" y="0"/>
                  </a:cubicBezTo>
                  <a:moveTo>
                    <a:pt x="813" y="0"/>
                  </a:moveTo>
                  <a:cubicBezTo>
                    <a:pt x="811" y="0"/>
                    <a:pt x="809" y="1"/>
                    <a:pt x="809" y="3"/>
                  </a:cubicBezTo>
                  <a:cubicBezTo>
                    <a:pt x="809" y="5"/>
                    <a:pt x="811" y="6"/>
                    <a:pt x="813" y="6"/>
                  </a:cubicBezTo>
                  <a:cubicBezTo>
                    <a:pt x="814" y="6"/>
                    <a:pt x="816" y="5"/>
                    <a:pt x="816" y="3"/>
                  </a:cubicBezTo>
                  <a:cubicBezTo>
                    <a:pt x="816" y="1"/>
                    <a:pt x="814" y="0"/>
                    <a:pt x="813" y="0"/>
                  </a:cubicBezTo>
                  <a:moveTo>
                    <a:pt x="860" y="0"/>
                  </a:moveTo>
                  <a:cubicBezTo>
                    <a:pt x="858" y="0"/>
                    <a:pt x="857" y="1"/>
                    <a:pt x="857" y="3"/>
                  </a:cubicBezTo>
                  <a:cubicBezTo>
                    <a:pt x="857" y="5"/>
                    <a:pt x="858" y="6"/>
                    <a:pt x="860" y="6"/>
                  </a:cubicBezTo>
                  <a:cubicBezTo>
                    <a:pt x="862" y="6"/>
                    <a:pt x="864" y="5"/>
                    <a:pt x="864" y="3"/>
                  </a:cubicBezTo>
                  <a:cubicBezTo>
                    <a:pt x="864" y="1"/>
                    <a:pt x="862" y="0"/>
                    <a:pt x="860" y="0"/>
                  </a:cubicBezTo>
                  <a:moveTo>
                    <a:pt x="908" y="0"/>
                  </a:moveTo>
                  <a:cubicBezTo>
                    <a:pt x="906" y="0"/>
                    <a:pt x="905" y="1"/>
                    <a:pt x="905" y="3"/>
                  </a:cubicBezTo>
                  <a:cubicBezTo>
                    <a:pt x="905" y="5"/>
                    <a:pt x="906" y="6"/>
                    <a:pt x="908" y="6"/>
                  </a:cubicBezTo>
                  <a:cubicBezTo>
                    <a:pt x="910" y="6"/>
                    <a:pt x="911" y="5"/>
                    <a:pt x="911" y="3"/>
                  </a:cubicBezTo>
                  <a:cubicBezTo>
                    <a:pt x="911" y="1"/>
                    <a:pt x="910" y="0"/>
                    <a:pt x="908" y="0"/>
                  </a:cubicBezTo>
                  <a:moveTo>
                    <a:pt x="955" y="0"/>
                  </a:moveTo>
                  <a:cubicBezTo>
                    <a:pt x="954" y="0"/>
                    <a:pt x="952" y="1"/>
                    <a:pt x="952" y="3"/>
                  </a:cubicBezTo>
                  <a:cubicBezTo>
                    <a:pt x="952" y="5"/>
                    <a:pt x="954" y="6"/>
                    <a:pt x="955" y="6"/>
                  </a:cubicBezTo>
                  <a:cubicBezTo>
                    <a:pt x="957" y="6"/>
                    <a:pt x="959" y="5"/>
                    <a:pt x="959" y="3"/>
                  </a:cubicBezTo>
                  <a:cubicBezTo>
                    <a:pt x="959" y="1"/>
                    <a:pt x="957" y="0"/>
                    <a:pt x="955" y="0"/>
                  </a:cubicBezTo>
                  <a:moveTo>
                    <a:pt x="1003" y="0"/>
                  </a:moveTo>
                  <a:cubicBezTo>
                    <a:pt x="1001" y="0"/>
                    <a:pt x="1000" y="1"/>
                    <a:pt x="1000" y="3"/>
                  </a:cubicBezTo>
                  <a:cubicBezTo>
                    <a:pt x="1000" y="5"/>
                    <a:pt x="1001" y="6"/>
                    <a:pt x="1003" y="6"/>
                  </a:cubicBezTo>
                  <a:cubicBezTo>
                    <a:pt x="1005" y="6"/>
                    <a:pt x="1006" y="5"/>
                    <a:pt x="1006" y="3"/>
                  </a:cubicBezTo>
                  <a:cubicBezTo>
                    <a:pt x="1006" y="1"/>
                    <a:pt x="1005" y="0"/>
                    <a:pt x="1003" y="0"/>
                  </a:cubicBezTo>
                  <a:moveTo>
                    <a:pt x="1051" y="0"/>
                  </a:moveTo>
                  <a:cubicBezTo>
                    <a:pt x="1049" y="0"/>
                    <a:pt x="1047" y="1"/>
                    <a:pt x="1047" y="3"/>
                  </a:cubicBezTo>
                  <a:cubicBezTo>
                    <a:pt x="1047" y="5"/>
                    <a:pt x="1049" y="6"/>
                    <a:pt x="1051" y="6"/>
                  </a:cubicBezTo>
                  <a:cubicBezTo>
                    <a:pt x="1053" y="6"/>
                    <a:pt x="1054" y="5"/>
                    <a:pt x="1054" y="3"/>
                  </a:cubicBezTo>
                  <a:cubicBezTo>
                    <a:pt x="1054" y="1"/>
                    <a:pt x="1053" y="0"/>
                    <a:pt x="1051" y="0"/>
                  </a:cubicBezTo>
                  <a:moveTo>
                    <a:pt x="1098" y="0"/>
                  </a:moveTo>
                  <a:cubicBezTo>
                    <a:pt x="1097" y="0"/>
                    <a:pt x="1095" y="1"/>
                    <a:pt x="1095" y="3"/>
                  </a:cubicBezTo>
                  <a:cubicBezTo>
                    <a:pt x="1095" y="5"/>
                    <a:pt x="1097" y="6"/>
                    <a:pt x="1098" y="6"/>
                  </a:cubicBezTo>
                  <a:cubicBezTo>
                    <a:pt x="1100" y="6"/>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112713" y="3832225"/>
              <a:ext cx="5340350" cy="3035300"/>
            </a:xfrm>
            <a:custGeom>
              <a:avLst/>
              <a:gdLst>
                <a:gd name="T0" fmla="*/ 479 w 1102"/>
                <a:gd name="T1" fmla="*/ 626 h 626"/>
                <a:gd name="T2" fmla="*/ 622 w 1102"/>
                <a:gd name="T3" fmla="*/ 619 h 626"/>
                <a:gd name="T4" fmla="*/ 721 w 1102"/>
                <a:gd name="T5" fmla="*/ 622 h 626"/>
                <a:gd name="T6" fmla="*/ 476 w 1102"/>
                <a:gd name="T7" fmla="*/ 575 h 626"/>
                <a:gd name="T8" fmla="*/ 575 w 1102"/>
                <a:gd name="T9" fmla="*/ 571 h 626"/>
                <a:gd name="T10" fmla="*/ 717 w 1102"/>
                <a:gd name="T11" fmla="*/ 578 h 626"/>
                <a:gd name="T12" fmla="*/ 479 w 1102"/>
                <a:gd name="T13" fmla="*/ 524 h 626"/>
                <a:gd name="T14" fmla="*/ 578 w 1102"/>
                <a:gd name="T15" fmla="*/ 527 h 626"/>
                <a:gd name="T16" fmla="*/ 714 w 1102"/>
                <a:gd name="T17" fmla="*/ 527 h 626"/>
                <a:gd name="T18" fmla="*/ 432 w 1102"/>
                <a:gd name="T19" fmla="*/ 476 h 626"/>
                <a:gd name="T20" fmla="*/ 575 w 1102"/>
                <a:gd name="T21" fmla="*/ 483 h 626"/>
                <a:gd name="T22" fmla="*/ 717 w 1102"/>
                <a:gd name="T23" fmla="*/ 476 h 626"/>
                <a:gd name="T24" fmla="*/ 435 w 1102"/>
                <a:gd name="T25" fmla="*/ 432 h 626"/>
                <a:gd name="T26" fmla="*/ 571 w 1102"/>
                <a:gd name="T27" fmla="*/ 432 h 626"/>
                <a:gd name="T28" fmla="*/ 670 w 1102"/>
                <a:gd name="T29" fmla="*/ 429 h 626"/>
                <a:gd name="T30" fmla="*/ 432 w 1102"/>
                <a:gd name="T31" fmla="*/ 388 h 626"/>
                <a:gd name="T32" fmla="*/ 575 w 1102"/>
                <a:gd name="T33" fmla="*/ 381 h 626"/>
                <a:gd name="T34" fmla="*/ 673 w 1102"/>
                <a:gd name="T35" fmla="*/ 384 h 626"/>
                <a:gd name="T36" fmla="*/ 428 w 1102"/>
                <a:gd name="T37" fmla="*/ 337 h 626"/>
                <a:gd name="T38" fmla="*/ 527 w 1102"/>
                <a:gd name="T39" fmla="*/ 333 h 626"/>
                <a:gd name="T40" fmla="*/ 670 w 1102"/>
                <a:gd name="T41" fmla="*/ 340 h 626"/>
                <a:gd name="T42" fmla="*/ 432 w 1102"/>
                <a:gd name="T43" fmla="*/ 286 h 626"/>
                <a:gd name="T44" fmla="*/ 530 w 1102"/>
                <a:gd name="T45" fmla="*/ 289 h 626"/>
                <a:gd name="T46" fmla="*/ 666 w 1102"/>
                <a:gd name="T47" fmla="*/ 289 h 626"/>
                <a:gd name="T48" fmla="*/ 3 w 1102"/>
                <a:gd name="T49" fmla="*/ 238 h 626"/>
                <a:gd name="T50" fmla="*/ 146 w 1102"/>
                <a:gd name="T51" fmla="*/ 245 h 626"/>
                <a:gd name="T52" fmla="*/ 289 w 1102"/>
                <a:gd name="T53" fmla="*/ 238 h 626"/>
                <a:gd name="T54" fmla="*/ 768 w 1102"/>
                <a:gd name="T55" fmla="*/ 241 h 626"/>
                <a:gd name="T56" fmla="*/ 905 w 1102"/>
                <a:gd name="T57" fmla="*/ 241 h 626"/>
                <a:gd name="T58" fmla="*/ 1003 w 1102"/>
                <a:gd name="T59" fmla="*/ 238 h 626"/>
                <a:gd name="T60" fmla="*/ 3 w 1102"/>
                <a:gd name="T61" fmla="*/ 197 h 626"/>
                <a:gd name="T62" fmla="*/ 146 w 1102"/>
                <a:gd name="T63" fmla="*/ 190 h 626"/>
                <a:gd name="T64" fmla="*/ 244 w 1102"/>
                <a:gd name="T65" fmla="*/ 194 h 626"/>
                <a:gd name="T66" fmla="*/ 762 w 1102"/>
                <a:gd name="T67" fmla="*/ 194 h 626"/>
                <a:gd name="T68" fmla="*/ 860 w 1102"/>
                <a:gd name="T69" fmla="*/ 190 h 626"/>
                <a:gd name="T70" fmla="*/ 1003 w 1102"/>
                <a:gd name="T71" fmla="*/ 197 h 626"/>
                <a:gd name="T72" fmla="*/ 3 w 1102"/>
                <a:gd name="T73" fmla="*/ 143 h 626"/>
                <a:gd name="T74" fmla="*/ 102 w 1102"/>
                <a:gd name="T75" fmla="*/ 146 h 626"/>
                <a:gd name="T76" fmla="*/ 238 w 1102"/>
                <a:gd name="T77" fmla="*/ 146 h 626"/>
                <a:gd name="T78" fmla="*/ 336 w 1102"/>
                <a:gd name="T79" fmla="*/ 143 h 626"/>
                <a:gd name="T80" fmla="*/ 860 w 1102"/>
                <a:gd name="T81" fmla="*/ 149 h 626"/>
                <a:gd name="T82" fmla="*/ 1003 w 1102"/>
                <a:gd name="T83" fmla="*/ 143 h 626"/>
                <a:gd name="T84" fmla="*/ 1102 w 1102"/>
                <a:gd name="T85" fmla="*/ 146 h 626"/>
                <a:gd name="T86" fmla="*/ 95 w 1102"/>
                <a:gd name="T87" fmla="*/ 99 h 626"/>
                <a:gd name="T88" fmla="*/ 194 w 1102"/>
                <a:gd name="T89" fmla="*/ 95 h 626"/>
                <a:gd name="T90" fmla="*/ 336 w 1102"/>
                <a:gd name="T91" fmla="*/ 102 h 626"/>
                <a:gd name="T92" fmla="*/ 860 w 1102"/>
                <a:gd name="T93" fmla="*/ 95 h 626"/>
                <a:gd name="T94" fmla="*/ 959 w 1102"/>
                <a:gd name="T95" fmla="*/ 99 h 626"/>
                <a:gd name="T96" fmla="*/ 1095 w 1102"/>
                <a:gd name="T97" fmla="*/ 99 h 626"/>
                <a:gd name="T98" fmla="*/ 51 w 1102"/>
                <a:gd name="T99" fmla="*/ 48 h 626"/>
                <a:gd name="T100" fmla="*/ 194 w 1102"/>
                <a:gd name="T101" fmla="*/ 54 h 626"/>
                <a:gd name="T102" fmla="*/ 336 w 1102"/>
                <a:gd name="T103" fmla="*/ 48 h 626"/>
                <a:gd name="T104" fmla="*/ 816 w 1102"/>
                <a:gd name="T105" fmla="*/ 51 h 626"/>
                <a:gd name="T106" fmla="*/ 952 w 1102"/>
                <a:gd name="T107" fmla="*/ 51 h 626"/>
                <a:gd name="T108" fmla="*/ 1051 w 1102"/>
                <a:gd name="T109" fmla="*/ 48 h 626"/>
                <a:gd name="T110" fmla="*/ 51 w 1102"/>
                <a:gd name="T111" fmla="*/ 7 h 626"/>
                <a:gd name="T112" fmla="*/ 194 w 1102"/>
                <a:gd name="T113" fmla="*/ 0 h 626"/>
                <a:gd name="T114" fmla="*/ 292 w 1102"/>
                <a:gd name="T115" fmla="*/ 3 h 626"/>
                <a:gd name="T116" fmla="*/ 809 w 1102"/>
                <a:gd name="T117" fmla="*/ 3 h 626"/>
                <a:gd name="T118" fmla="*/ 908 w 1102"/>
                <a:gd name="T119" fmla="*/ 0 h 626"/>
                <a:gd name="T120" fmla="*/ 1051 w 1102"/>
                <a:gd name="T121" fmla="*/ 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626">
                  <a:moveTo>
                    <a:pt x="384" y="619"/>
                  </a:moveTo>
                  <a:cubicBezTo>
                    <a:pt x="382" y="619"/>
                    <a:pt x="381" y="621"/>
                    <a:pt x="381" y="622"/>
                  </a:cubicBezTo>
                  <a:cubicBezTo>
                    <a:pt x="381" y="624"/>
                    <a:pt x="382" y="626"/>
                    <a:pt x="384" y="626"/>
                  </a:cubicBezTo>
                  <a:cubicBezTo>
                    <a:pt x="386" y="626"/>
                    <a:pt x="387" y="624"/>
                    <a:pt x="387" y="622"/>
                  </a:cubicBezTo>
                  <a:cubicBezTo>
                    <a:pt x="387" y="621"/>
                    <a:pt x="386" y="619"/>
                    <a:pt x="384" y="619"/>
                  </a:cubicBezTo>
                  <a:moveTo>
                    <a:pt x="432" y="619"/>
                  </a:moveTo>
                  <a:cubicBezTo>
                    <a:pt x="430" y="619"/>
                    <a:pt x="428" y="621"/>
                    <a:pt x="428" y="622"/>
                  </a:cubicBezTo>
                  <a:cubicBezTo>
                    <a:pt x="428" y="624"/>
                    <a:pt x="430" y="626"/>
                    <a:pt x="432" y="626"/>
                  </a:cubicBezTo>
                  <a:cubicBezTo>
                    <a:pt x="433" y="626"/>
                    <a:pt x="435" y="624"/>
                    <a:pt x="435" y="622"/>
                  </a:cubicBezTo>
                  <a:cubicBezTo>
                    <a:pt x="435" y="621"/>
                    <a:pt x="433" y="619"/>
                    <a:pt x="432" y="619"/>
                  </a:cubicBezTo>
                  <a:moveTo>
                    <a:pt x="479" y="619"/>
                  </a:moveTo>
                  <a:cubicBezTo>
                    <a:pt x="477" y="619"/>
                    <a:pt x="476" y="621"/>
                    <a:pt x="476" y="622"/>
                  </a:cubicBezTo>
                  <a:cubicBezTo>
                    <a:pt x="476" y="624"/>
                    <a:pt x="477" y="626"/>
                    <a:pt x="479" y="626"/>
                  </a:cubicBezTo>
                  <a:cubicBezTo>
                    <a:pt x="481" y="626"/>
                    <a:pt x="483" y="624"/>
                    <a:pt x="483" y="622"/>
                  </a:cubicBezTo>
                  <a:cubicBezTo>
                    <a:pt x="483" y="621"/>
                    <a:pt x="481" y="619"/>
                    <a:pt x="479" y="619"/>
                  </a:cubicBezTo>
                  <a:moveTo>
                    <a:pt x="527" y="619"/>
                  </a:moveTo>
                  <a:cubicBezTo>
                    <a:pt x="525" y="619"/>
                    <a:pt x="524" y="621"/>
                    <a:pt x="524" y="622"/>
                  </a:cubicBezTo>
                  <a:cubicBezTo>
                    <a:pt x="524" y="624"/>
                    <a:pt x="525" y="626"/>
                    <a:pt x="527" y="626"/>
                  </a:cubicBezTo>
                  <a:cubicBezTo>
                    <a:pt x="529" y="626"/>
                    <a:pt x="530" y="624"/>
                    <a:pt x="530" y="622"/>
                  </a:cubicBezTo>
                  <a:cubicBezTo>
                    <a:pt x="530" y="621"/>
                    <a:pt x="529" y="619"/>
                    <a:pt x="527" y="619"/>
                  </a:cubicBezTo>
                  <a:moveTo>
                    <a:pt x="575" y="619"/>
                  </a:moveTo>
                  <a:cubicBezTo>
                    <a:pt x="573" y="619"/>
                    <a:pt x="571" y="621"/>
                    <a:pt x="571" y="622"/>
                  </a:cubicBezTo>
                  <a:cubicBezTo>
                    <a:pt x="571" y="624"/>
                    <a:pt x="573" y="626"/>
                    <a:pt x="575" y="626"/>
                  </a:cubicBezTo>
                  <a:cubicBezTo>
                    <a:pt x="576" y="626"/>
                    <a:pt x="578" y="624"/>
                    <a:pt x="578" y="622"/>
                  </a:cubicBezTo>
                  <a:cubicBezTo>
                    <a:pt x="578" y="621"/>
                    <a:pt x="576" y="619"/>
                    <a:pt x="575" y="619"/>
                  </a:cubicBezTo>
                  <a:moveTo>
                    <a:pt x="622" y="619"/>
                  </a:moveTo>
                  <a:cubicBezTo>
                    <a:pt x="620" y="619"/>
                    <a:pt x="619" y="621"/>
                    <a:pt x="619" y="622"/>
                  </a:cubicBezTo>
                  <a:cubicBezTo>
                    <a:pt x="619" y="624"/>
                    <a:pt x="620" y="626"/>
                    <a:pt x="622" y="626"/>
                  </a:cubicBezTo>
                  <a:cubicBezTo>
                    <a:pt x="624" y="626"/>
                    <a:pt x="625" y="624"/>
                    <a:pt x="625" y="622"/>
                  </a:cubicBezTo>
                  <a:cubicBezTo>
                    <a:pt x="625" y="621"/>
                    <a:pt x="624" y="619"/>
                    <a:pt x="622" y="619"/>
                  </a:cubicBezTo>
                  <a:moveTo>
                    <a:pt x="670" y="619"/>
                  </a:moveTo>
                  <a:cubicBezTo>
                    <a:pt x="668" y="619"/>
                    <a:pt x="666" y="621"/>
                    <a:pt x="666" y="622"/>
                  </a:cubicBezTo>
                  <a:cubicBezTo>
                    <a:pt x="666" y="624"/>
                    <a:pt x="668" y="626"/>
                    <a:pt x="670" y="626"/>
                  </a:cubicBezTo>
                  <a:cubicBezTo>
                    <a:pt x="672" y="626"/>
                    <a:pt x="673" y="624"/>
                    <a:pt x="673" y="622"/>
                  </a:cubicBezTo>
                  <a:cubicBezTo>
                    <a:pt x="673" y="621"/>
                    <a:pt x="672" y="619"/>
                    <a:pt x="670" y="619"/>
                  </a:cubicBezTo>
                  <a:moveTo>
                    <a:pt x="717" y="619"/>
                  </a:moveTo>
                  <a:cubicBezTo>
                    <a:pt x="716" y="619"/>
                    <a:pt x="714" y="621"/>
                    <a:pt x="714" y="622"/>
                  </a:cubicBezTo>
                  <a:cubicBezTo>
                    <a:pt x="714" y="624"/>
                    <a:pt x="716" y="626"/>
                    <a:pt x="717" y="626"/>
                  </a:cubicBezTo>
                  <a:cubicBezTo>
                    <a:pt x="719" y="626"/>
                    <a:pt x="721" y="624"/>
                    <a:pt x="721" y="622"/>
                  </a:cubicBezTo>
                  <a:cubicBezTo>
                    <a:pt x="721" y="621"/>
                    <a:pt x="719" y="619"/>
                    <a:pt x="717" y="619"/>
                  </a:cubicBezTo>
                  <a:moveTo>
                    <a:pt x="384" y="571"/>
                  </a:moveTo>
                  <a:cubicBezTo>
                    <a:pt x="382" y="571"/>
                    <a:pt x="381" y="573"/>
                    <a:pt x="381" y="575"/>
                  </a:cubicBezTo>
                  <a:cubicBezTo>
                    <a:pt x="381" y="577"/>
                    <a:pt x="382" y="578"/>
                    <a:pt x="384" y="578"/>
                  </a:cubicBezTo>
                  <a:cubicBezTo>
                    <a:pt x="386" y="578"/>
                    <a:pt x="387" y="577"/>
                    <a:pt x="387" y="575"/>
                  </a:cubicBezTo>
                  <a:cubicBezTo>
                    <a:pt x="387" y="573"/>
                    <a:pt x="386" y="571"/>
                    <a:pt x="384" y="571"/>
                  </a:cubicBezTo>
                  <a:moveTo>
                    <a:pt x="432" y="571"/>
                  </a:moveTo>
                  <a:cubicBezTo>
                    <a:pt x="430" y="571"/>
                    <a:pt x="428" y="573"/>
                    <a:pt x="428" y="575"/>
                  </a:cubicBezTo>
                  <a:cubicBezTo>
                    <a:pt x="428" y="577"/>
                    <a:pt x="430" y="578"/>
                    <a:pt x="432" y="578"/>
                  </a:cubicBezTo>
                  <a:cubicBezTo>
                    <a:pt x="433" y="578"/>
                    <a:pt x="435" y="577"/>
                    <a:pt x="435" y="575"/>
                  </a:cubicBezTo>
                  <a:cubicBezTo>
                    <a:pt x="435" y="573"/>
                    <a:pt x="433" y="571"/>
                    <a:pt x="432" y="571"/>
                  </a:cubicBezTo>
                  <a:moveTo>
                    <a:pt x="479" y="571"/>
                  </a:moveTo>
                  <a:cubicBezTo>
                    <a:pt x="477" y="571"/>
                    <a:pt x="476" y="573"/>
                    <a:pt x="476" y="575"/>
                  </a:cubicBezTo>
                  <a:cubicBezTo>
                    <a:pt x="476" y="577"/>
                    <a:pt x="477" y="578"/>
                    <a:pt x="479" y="578"/>
                  </a:cubicBezTo>
                  <a:cubicBezTo>
                    <a:pt x="481" y="578"/>
                    <a:pt x="483" y="577"/>
                    <a:pt x="483" y="575"/>
                  </a:cubicBezTo>
                  <a:cubicBezTo>
                    <a:pt x="483" y="573"/>
                    <a:pt x="481" y="571"/>
                    <a:pt x="479" y="571"/>
                  </a:cubicBezTo>
                  <a:moveTo>
                    <a:pt x="527" y="571"/>
                  </a:moveTo>
                  <a:cubicBezTo>
                    <a:pt x="525" y="571"/>
                    <a:pt x="524" y="573"/>
                    <a:pt x="524" y="575"/>
                  </a:cubicBezTo>
                  <a:cubicBezTo>
                    <a:pt x="524" y="577"/>
                    <a:pt x="525" y="578"/>
                    <a:pt x="527" y="578"/>
                  </a:cubicBezTo>
                  <a:cubicBezTo>
                    <a:pt x="529" y="578"/>
                    <a:pt x="530" y="577"/>
                    <a:pt x="530" y="575"/>
                  </a:cubicBezTo>
                  <a:cubicBezTo>
                    <a:pt x="530" y="573"/>
                    <a:pt x="529" y="571"/>
                    <a:pt x="527" y="571"/>
                  </a:cubicBezTo>
                  <a:moveTo>
                    <a:pt x="575" y="571"/>
                  </a:moveTo>
                  <a:cubicBezTo>
                    <a:pt x="573" y="571"/>
                    <a:pt x="571" y="573"/>
                    <a:pt x="571" y="575"/>
                  </a:cubicBezTo>
                  <a:cubicBezTo>
                    <a:pt x="571" y="577"/>
                    <a:pt x="573" y="578"/>
                    <a:pt x="575" y="578"/>
                  </a:cubicBezTo>
                  <a:cubicBezTo>
                    <a:pt x="576" y="578"/>
                    <a:pt x="578" y="577"/>
                    <a:pt x="578" y="575"/>
                  </a:cubicBezTo>
                  <a:cubicBezTo>
                    <a:pt x="578" y="573"/>
                    <a:pt x="576" y="571"/>
                    <a:pt x="575" y="571"/>
                  </a:cubicBezTo>
                  <a:moveTo>
                    <a:pt x="622" y="571"/>
                  </a:moveTo>
                  <a:cubicBezTo>
                    <a:pt x="620" y="571"/>
                    <a:pt x="619" y="573"/>
                    <a:pt x="619" y="575"/>
                  </a:cubicBezTo>
                  <a:cubicBezTo>
                    <a:pt x="619" y="577"/>
                    <a:pt x="620" y="578"/>
                    <a:pt x="622" y="578"/>
                  </a:cubicBezTo>
                  <a:cubicBezTo>
                    <a:pt x="624" y="578"/>
                    <a:pt x="625" y="577"/>
                    <a:pt x="625" y="575"/>
                  </a:cubicBezTo>
                  <a:cubicBezTo>
                    <a:pt x="625" y="573"/>
                    <a:pt x="624" y="571"/>
                    <a:pt x="622" y="571"/>
                  </a:cubicBezTo>
                  <a:moveTo>
                    <a:pt x="670" y="571"/>
                  </a:moveTo>
                  <a:cubicBezTo>
                    <a:pt x="668" y="571"/>
                    <a:pt x="666" y="573"/>
                    <a:pt x="666" y="575"/>
                  </a:cubicBezTo>
                  <a:cubicBezTo>
                    <a:pt x="666" y="577"/>
                    <a:pt x="668" y="578"/>
                    <a:pt x="670" y="578"/>
                  </a:cubicBezTo>
                  <a:cubicBezTo>
                    <a:pt x="672" y="578"/>
                    <a:pt x="673" y="577"/>
                    <a:pt x="673" y="575"/>
                  </a:cubicBezTo>
                  <a:cubicBezTo>
                    <a:pt x="673" y="573"/>
                    <a:pt x="672" y="571"/>
                    <a:pt x="670" y="571"/>
                  </a:cubicBezTo>
                  <a:moveTo>
                    <a:pt x="717" y="571"/>
                  </a:moveTo>
                  <a:cubicBezTo>
                    <a:pt x="716" y="571"/>
                    <a:pt x="714" y="573"/>
                    <a:pt x="714" y="575"/>
                  </a:cubicBezTo>
                  <a:cubicBezTo>
                    <a:pt x="714" y="577"/>
                    <a:pt x="716" y="578"/>
                    <a:pt x="717" y="578"/>
                  </a:cubicBezTo>
                  <a:cubicBezTo>
                    <a:pt x="719" y="578"/>
                    <a:pt x="721" y="577"/>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8"/>
                    <a:pt x="381" y="479"/>
                  </a:cubicBezTo>
                  <a:cubicBezTo>
                    <a:pt x="381" y="481"/>
                    <a:pt x="382" y="483"/>
                    <a:pt x="384" y="483"/>
                  </a:cubicBezTo>
                  <a:cubicBezTo>
                    <a:pt x="386" y="483"/>
                    <a:pt x="387" y="481"/>
                    <a:pt x="387" y="479"/>
                  </a:cubicBezTo>
                  <a:cubicBezTo>
                    <a:pt x="387" y="478"/>
                    <a:pt x="386" y="476"/>
                    <a:pt x="384" y="476"/>
                  </a:cubicBezTo>
                  <a:moveTo>
                    <a:pt x="432" y="476"/>
                  </a:moveTo>
                  <a:cubicBezTo>
                    <a:pt x="430" y="476"/>
                    <a:pt x="428" y="478"/>
                    <a:pt x="428" y="479"/>
                  </a:cubicBezTo>
                  <a:cubicBezTo>
                    <a:pt x="428" y="481"/>
                    <a:pt x="430" y="483"/>
                    <a:pt x="432" y="483"/>
                  </a:cubicBezTo>
                  <a:cubicBezTo>
                    <a:pt x="433" y="483"/>
                    <a:pt x="435" y="481"/>
                    <a:pt x="435" y="479"/>
                  </a:cubicBezTo>
                  <a:cubicBezTo>
                    <a:pt x="435" y="478"/>
                    <a:pt x="433" y="476"/>
                    <a:pt x="432" y="476"/>
                  </a:cubicBezTo>
                  <a:moveTo>
                    <a:pt x="479" y="476"/>
                  </a:moveTo>
                  <a:cubicBezTo>
                    <a:pt x="477" y="476"/>
                    <a:pt x="476" y="478"/>
                    <a:pt x="476" y="479"/>
                  </a:cubicBezTo>
                  <a:cubicBezTo>
                    <a:pt x="476" y="481"/>
                    <a:pt x="477" y="483"/>
                    <a:pt x="479" y="483"/>
                  </a:cubicBezTo>
                  <a:cubicBezTo>
                    <a:pt x="481" y="483"/>
                    <a:pt x="483" y="481"/>
                    <a:pt x="483" y="479"/>
                  </a:cubicBezTo>
                  <a:cubicBezTo>
                    <a:pt x="483" y="478"/>
                    <a:pt x="481" y="476"/>
                    <a:pt x="479" y="476"/>
                  </a:cubicBezTo>
                  <a:moveTo>
                    <a:pt x="527" y="476"/>
                  </a:moveTo>
                  <a:cubicBezTo>
                    <a:pt x="525" y="476"/>
                    <a:pt x="524" y="478"/>
                    <a:pt x="524" y="479"/>
                  </a:cubicBezTo>
                  <a:cubicBezTo>
                    <a:pt x="524" y="481"/>
                    <a:pt x="525" y="483"/>
                    <a:pt x="527" y="483"/>
                  </a:cubicBezTo>
                  <a:cubicBezTo>
                    <a:pt x="529" y="483"/>
                    <a:pt x="530" y="481"/>
                    <a:pt x="530" y="479"/>
                  </a:cubicBezTo>
                  <a:cubicBezTo>
                    <a:pt x="530" y="478"/>
                    <a:pt x="529" y="476"/>
                    <a:pt x="527" y="476"/>
                  </a:cubicBezTo>
                  <a:moveTo>
                    <a:pt x="575" y="476"/>
                  </a:moveTo>
                  <a:cubicBezTo>
                    <a:pt x="573" y="476"/>
                    <a:pt x="571" y="478"/>
                    <a:pt x="571" y="479"/>
                  </a:cubicBezTo>
                  <a:cubicBezTo>
                    <a:pt x="571" y="481"/>
                    <a:pt x="573" y="483"/>
                    <a:pt x="575" y="483"/>
                  </a:cubicBezTo>
                  <a:cubicBezTo>
                    <a:pt x="576" y="483"/>
                    <a:pt x="578" y="481"/>
                    <a:pt x="578" y="479"/>
                  </a:cubicBezTo>
                  <a:cubicBezTo>
                    <a:pt x="578" y="478"/>
                    <a:pt x="576" y="476"/>
                    <a:pt x="575" y="476"/>
                  </a:cubicBezTo>
                  <a:moveTo>
                    <a:pt x="622" y="476"/>
                  </a:moveTo>
                  <a:cubicBezTo>
                    <a:pt x="620" y="476"/>
                    <a:pt x="619" y="478"/>
                    <a:pt x="619" y="479"/>
                  </a:cubicBezTo>
                  <a:cubicBezTo>
                    <a:pt x="619" y="481"/>
                    <a:pt x="620" y="483"/>
                    <a:pt x="622" y="483"/>
                  </a:cubicBezTo>
                  <a:cubicBezTo>
                    <a:pt x="624" y="483"/>
                    <a:pt x="625" y="481"/>
                    <a:pt x="625" y="479"/>
                  </a:cubicBezTo>
                  <a:cubicBezTo>
                    <a:pt x="625" y="478"/>
                    <a:pt x="624" y="476"/>
                    <a:pt x="622" y="476"/>
                  </a:cubicBezTo>
                  <a:moveTo>
                    <a:pt x="670" y="476"/>
                  </a:moveTo>
                  <a:cubicBezTo>
                    <a:pt x="668" y="476"/>
                    <a:pt x="666" y="478"/>
                    <a:pt x="666" y="479"/>
                  </a:cubicBezTo>
                  <a:cubicBezTo>
                    <a:pt x="666" y="481"/>
                    <a:pt x="668" y="483"/>
                    <a:pt x="670" y="483"/>
                  </a:cubicBezTo>
                  <a:cubicBezTo>
                    <a:pt x="672" y="483"/>
                    <a:pt x="673" y="481"/>
                    <a:pt x="673" y="479"/>
                  </a:cubicBezTo>
                  <a:cubicBezTo>
                    <a:pt x="673" y="478"/>
                    <a:pt x="672" y="476"/>
                    <a:pt x="670" y="476"/>
                  </a:cubicBezTo>
                  <a:moveTo>
                    <a:pt x="717" y="476"/>
                  </a:moveTo>
                  <a:cubicBezTo>
                    <a:pt x="716" y="476"/>
                    <a:pt x="714" y="478"/>
                    <a:pt x="714" y="479"/>
                  </a:cubicBezTo>
                  <a:cubicBezTo>
                    <a:pt x="714" y="481"/>
                    <a:pt x="716" y="483"/>
                    <a:pt x="717" y="483"/>
                  </a:cubicBezTo>
                  <a:cubicBezTo>
                    <a:pt x="719" y="483"/>
                    <a:pt x="721" y="481"/>
                    <a:pt x="721" y="479"/>
                  </a:cubicBezTo>
                  <a:cubicBezTo>
                    <a:pt x="721" y="478"/>
                    <a:pt x="719" y="476"/>
                    <a:pt x="717" y="476"/>
                  </a:cubicBezTo>
                  <a:moveTo>
                    <a:pt x="384" y="429"/>
                  </a:moveTo>
                  <a:cubicBezTo>
                    <a:pt x="382" y="429"/>
                    <a:pt x="381" y="430"/>
                    <a:pt x="381" y="432"/>
                  </a:cubicBezTo>
                  <a:cubicBezTo>
                    <a:pt x="381" y="434"/>
                    <a:pt x="382" y="435"/>
                    <a:pt x="384" y="435"/>
                  </a:cubicBezTo>
                  <a:cubicBezTo>
                    <a:pt x="386" y="435"/>
                    <a:pt x="387" y="434"/>
                    <a:pt x="387" y="432"/>
                  </a:cubicBezTo>
                  <a:cubicBezTo>
                    <a:pt x="387" y="430"/>
                    <a:pt x="386" y="429"/>
                    <a:pt x="384" y="429"/>
                  </a:cubicBezTo>
                  <a:moveTo>
                    <a:pt x="432" y="429"/>
                  </a:moveTo>
                  <a:cubicBezTo>
                    <a:pt x="430" y="429"/>
                    <a:pt x="428" y="430"/>
                    <a:pt x="428" y="432"/>
                  </a:cubicBezTo>
                  <a:cubicBezTo>
                    <a:pt x="428" y="434"/>
                    <a:pt x="430" y="435"/>
                    <a:pt x="432" y="435"/>
                  </a:cubicBezTo>
                  <a:cubicBezTo>
                    <a:pt x="433" y="435"/>
                    <a:pt x="435" y="434"/>
                    <a:pt x="435" y="432"/>
                  </a:cubicBezTo>
                  <a:cubicBezTo>
                    <a:pt x="435" y="430"/>
                    <a:pt x="433" y="429"/>
                    <a:pt x="432" y="429"/>
                  </a:cubicBezTo>
                  <a:moveTo>
                    <a:pt x="479" y="429"/>
                  </a:moveTo>
                  <a:cubicBezTo>
                    <a:pt x="477" y="429"/>
                    <a:pt x="476" y="430"/>
                    <a:pt x="476" y="432"/>
                  </a:cubicBezTo>
                  <a:cubicBezTo>
                    <a:pt x="476" y="434"/>
                    <a:pt x="477" y="435"/>
                    <a:pt x="479" y="435"/>
                  </a:cubicBezTo>
                  <a:cubicBezTo>
                    <a:pt x="481" y="435"/>
                    <a:pt x="483" y="434"/>
                    <a:pt x="483" y="432"/>
                  </a:cubicBezTo>
                  <a:cubicBezTo>
                    <a:pt x="483" y="430"/>
                    <a:pt x="481" y="429"/>
                    <a:pt x="479" y="429"/>
                  </a:cubicBezTo>
                  <a:moveTo>
                    <a:pt x="527" y="429"/>
                  </a:moveTo>
                  <a:cubicBezTo>
                    <a:pt x="525" y="429"/>
                    <a:pt x="524" y="430"/>
                    <a:pt x="524" y="432"/>
                  </a:cubicBezTo>
                  <a:cubicBezTo>
                    <a:pt x="524" y="434"/>
                    <a:pt x="525" y="435"/>
                    <a:pt x="527" y="435"/>
                  </a:cubicBezTo>
                  <a:cubicBezTo>
                    <a:pt x="529" y="435"/>
                    <a:pt x="530" y="434"/>
                    <a:pt x="530" y="432"/>
                  </a:cubicBezTo>
                  <a:cubicBezTo>
                    <a:pt x="530" y="430"/>
                    <a:pt x="529" y="429"/>
                    <a:pt x="527" y="429"/>
                  </a:cubicBezTo>
                  <a:moveTo>
                    <a:pt x="575" y="429"/>
                  </a:moveTo>
                  <a:cubicBezTo>
                    <a:pt x="573" y="429"/>
                    <a:pt x="571" y="430"/>
                    <a:pt x="571" y="432"/>
                  </a:cubicBezTo>
                  <a:cubicBezTo>
                    <a:pt x="571" y="434"/>
                    <a:pt x="573" y="435"/>
                    <a:pt x="575" y="435"/>
                  </a:cubicBezTo>
                  <a:cubicBezTo>
                    <a:pt x="576" y="435"/>
                    <a:pt x="578" y="434"/>
                    <a:pt x="578" y="432"/>
                  </a:cubicBezTo>
                  <a:cubicBezTo>
                    <a:pt x="578" y="430"/>
                    <a:pt x="576" y="429"/>
                    <a:pt x="575" y="429"/>
                  </a:cubicBezTo>
                  <a:moveTo>
                    <a:pt x="622" y="429"/>
                  </a:moveTo>
                  <a:cubicBezTo>
                    <a:pt x="620" y="429"/>
                    <a:pt x="619" y="430"/>
                    <a:pt x="619" y="432"/>
                  </a:cubicBezTo>
                  <a:cubicBezTo>
                    <a:pt x="619" y="434"/>
                    <a:pt x="620" y="435"/>
                    <a:pt x="622" y="435"/>
                  </a:cubicBezTo>
                  <a:cubicBezTo>
                    <a:pt x="624" y="435"/>
                    <a:pt x="625" y="434"/>
                    <a:pt x="625" y="432"/>
                  </a:cubicBezTo>
                  <a:cubicBezTo>
                    <a:pt x="625" y="430"/>
                    <a:pt x="624" y="429"/>
                    <a:pt x="622" y="429"/>
                  </a:cubicBezTo>
                  <a:moveTo>
                    <a:pt x="670" y="429"/>
                  </a:moveTo>
                  <a:cubicBezTo>
                    <a:pt x="668" y="429"/>
                    <a:pt x="666" y="430"/>
                    <a:pt x="666" y="432"/>
                  </a:cubicBezTo>
                  <a:cubicBezTo>
                    <a:pt x="666" y="434"/>
                    <a:pt x="668" y="435"/>
                    <a:pt x="670" y="435"/>
                  </a:cubicBezTo>
                  <a:cubicBezTo>
                    <a:pt x="672" y="435"/>
                    <a:pt x="673" y="434"/>
                    <a:pt x="673" y="432"/>
                  </a:cubicBezTo>
                  <a:cubicBezTo>
                    <a:pt x="673" y="430"/>
                    <a:pt x="672" y="429"/>
                    <a:pt x="670" y="429"/>
                  </a:cubicBezTo>
                  <a:moveTo>
                    <a:pt x="717" y="429"/>
                  </a:moveTo>
                  <a:cubicBezTo>
                    <a:pt x="716" y="429"/>
                    <a:pt x="714" y="430"/>
                    <a:pt x="714" y="432"/>
                  </a:cubicBezTo>
                  <a:cubicBezTo>
                    <a:pt x="714" y="434"/>
                    <a:pt x="716" y="435"/>
                    <a:pt x="717" y="435"/>
                  </a:cubicBezTo>
                  <a:cubicBezTo>
                    <a:pt x="719" y="435"/>
                    <a:pt x="721" y="434"/>
                    <a:pt x="721" y="432"/>
                  </a:cubicBezTo>
                  <a:cubicBezTo>
                    <a:pt x="721" y="430"/>
                    <a:pt x="719" y="429"/>
                    <a:pt x="717" y="429"/>
                  </a:cubicBezTo>
                  <a:moveTo>
                    <a:pt x="384" y="381"/>
                  </a:moveTo>
                  <a:cubicBezTo>
                    <a:pt x="382" y="381"/>
                    <a:pt x="381" y="382"/>
                    <a:pt x="381" y="384"/>
                  </a:cubicBezTo>
                  <a:cubicBezTo>
                    <a:pt x="381" y="386"/>
                    <a:pt x="382" y="388"/>
                    <a:pt x="384" y="388"/>
                  </a:cubicBezTo>
                  <a:cubicBezTo>
                    <a:pt x="386" y="388"/>
                    <a:pt x="387" y="386"/>
                    <a:pt x="387" y="384"/>
                  </a:cubicBezTo>
                  <a:cubicBezTo>
                    <a:pt x="387" y="382"/>
                    <a:pt x="386" y="381"/>
                    <a:pt x="384" y="381"/>
                  </a:cubicBezTo>
                  <a:moveTo>
                    <a:pt x="432" y="381"/>
                  </a:moveTo>
                  <a:cubicBezTo>
                    <a:pt x="430" y="381"/>
                    <a:pt x="428" y="382"/>
                    <a:pt x="428" y="384"/>
                  </a:cubicBezTo>
                  <a:cubicBezTo>
                    <a:pt x="428" y="386"/>
                    <a:pt x="430" y="388"/>
                    <a:pt x="432" y="388"/>
                  </a:cubicBezTo>
                  <a:cubicBezTo>
                    <a:pt x="433" y="388"/>
                    <a:pt x="435" y="386"/>
                    <a:pt x="435" y="384"/>
                  </a:cubicBezTo>
                  <a:cubicBezTo>
                    <a:pt x="435" y="382"/>
                    <a:pt x="433" y="381"/>
                    <a:pt x="432" y="381"/>
                  </a:cubicBezTo>
                  <a:moveTo>
                    <a:pt x="479" y="381"/>
                  </a:moveTo>
                  <a:cubicBezTo>
                    <a:pt x="477" y="381"/>
                    <a:pt x="476" y="382"/>
                    <a:pt x="476" y="384"/>
                  </a:cubicBezTo>
                  <a:cubicBezTo>
                    <a:pt x="476" y="386"/>
                    <a:pt x="477" y="388"/>
                    <a:pt x="479" y="388"/>
                  </a:cubicBezTo>
                  <a:cubicBezTo>
                    <a:pt x="481" y="388"/>
                    <a:pt x="483" y="386"/>
                    <a:pt x="483" y="384"/>
                  </a:cubicBezTo>
                  <a:cubicBezTo>
                    <a:pt x="483" y="382"/>
                    <a:pt x="481" y="381"/>
                    <a:pt x="479" y="381"/>
                  </a:cubicBezTo>
                  <a:moveTo>
                    <a:pt x="527" y="381"/>
                  </a:moveTo>
                  <a:cubicBezTo>
                    <a:pt x="525" y="381"/>
                    <a:pt x="524" y="382"/>
                    <a:pt x="524" y="384"/>
                  </a:cubicBezTo>
                  <a:cubicBezTo>
                    <a:pt x="524" y="386"/>
                    <a:pt x="525" y="388"/>
                    <a:pt x="527" y="388"/>
                  </a:cubicBezTo>
                  <a:cubicBezTo>
                    <a:pt x="529" y="388"/>
                    <a:pt x="530" y="386"/>
                    <a:pt x="530" y="384"/>
                  </a:cubicBezTo>
                  <a:cubicBezTo>
                    <a:pt x="530" y="382"/>
                    <a:pt x="529" y="381"/>
                    <a:pt x="527" y="381"/>
                  </a:cubicBezTo>
                  <a:moveTo>
                    <a:pt x="575" y="381"/>
                  </a:moveTo>
                  <a:cubicBezTo>
                    <a:pt x="573" y="381"/>
                    <a:pt x="571" y="382"/>
                    <a:pt x="571" y="384"/>
                  </a:cubicBezTo>
                  <a:cubicBezTo>
                    <a:pt x="571" y="386"/>
                    <a:pt x="573" y="388"/>
                    <a:pt x="575" y="388"/>
                  </a:cubicBezTo>
                  <a:cubicBezTo>
                    <a:pt x="576" y="388"/>
                    <a:pt x="578" y="386"/>
                    <a:pt x="578" y="384"/>
                  </a:cubicBezTo>
                  <a:cubicBezTo>
                    <a:pt x="578" y="382"/>
                    <a:pt x="576" y="381"/>
                    <a:pt x="575" y="381"/>
                  </a:cubicBezTo>
                  <a:moveTo>
                    <a:pt x="622" y="381"/>
                  </a:moveTo>
                  <a:cubicBezTo>
                    <a:pt x="620" y="381"/>
                    <a:pt x="619" y="382"/>
                    <a:pt x="619" y="384"/>
                  </a:cubicBezTo>
                  <a:cubicBezTo>
                    <a:pt x="619" y="386"/>
                    <a:pt x="620" y="388"/>
                    <a:pt x="622" y="388"/>
                  </a:cubicBezTo>
                  <a:cubicBezTo>
                    <a:pt x="624" y="388"/>
                    <a:pt x="625" y="386"/>
                    <a:pt x="625" y="384"/>
                  </a:cubicBezTo>
                  <a:cubicBezTo>
                    <a:pt x="625" y="382"/>
                    <a:pt x="624" y="381"/>
                    <a:pt x="622" y="381"/>
                  </a:cubicBezTo>
                  <a:moveTo>
                    <a:pt x="670" y="381"/>
                  </a:moveTo>
                  <a:cubicBezTo>
                    <a:pt x="668" y="381"/>
                    <a:pt x="666" y="382"/>
                    <a:pt x="666" y="384"/>
                  </a:cubicBezTo>
                  <a:cubicBezTo>
                    <a:pt x="666" y="386"/>
                    <a:pt x="668" y="388"/>
                    <a:pt x="670" y="388"/>
                  </a:cubicBezTo>
                  <a:cubicBezTo>
                    <a:pt x="672" y="388"/>
                    <a:pt x="673" y="386"/>
                    <a:pt x="673" y="384"/>
                  </a:cubicBezTo>
                  <a:cubicBezTo>
                    <a:pt x="673" y="382"/>
                    <a:pt x="672" y="381"/>
                    <a:pt x="670" y="381"/>
                  </a:cubicBezTo>
                  <a:moveTo>
                    <a:pt x="717" y="381"/>
                  </a:moveTo>
                  <a:cubicBezTo>
                    <a:pt x="716" y="381"/>
                    <a:pt x="714" y="382"/>
                    <a:pt x="714" y="384"/>
                  </a:cubicBezTo>
                  <a:cubicBezTo>
                    <a:pt x="714" y="386"/>
                    <a:pt x="716" y="388"/>
                    <a:pt x="717" y="388"/>
                  </a:cubicBezTo>
                  <a:cubicBezTo>
                    <a:pt x="719" y="388"/>
                    <a:pt x="721" y="386"/>
                    <a:pt x="721" y="384"/>
                  </a:cubicBezTo>
                  <a:cubicBezTo>
                    <a:pt x="721" y="382"/>
                    <a:pt x="719" y="381"/>
                    <a:pt x="717" y="381"/>
                  </a:cubicBezTo>
                  <a:moveTo>
                    <a:pt x="384" y="333"/>
                  </a:moveTo>
                  <a:cubicBezTo>
                    <a:pt x="382" y="333"/>
                    <a:pt x="381" y="335"/>
                    <a:pt x="381" y="337"/>
                  </a:cubicBezTo>
                  <a:cubicBezTo>
                    <a:pt x="381" y="338"/>
                    <a:pt x="382" y="340"/>
                    <a:pt x="384" y="340"/>
                  </a:cubicBezTo>
                  <a:cubicBezTo>
                    <a:pt x="386" y="340"/>
                    <a:pt x="387" y="338"/>
                    <a:pt x="387" y="337"/>
                  </a:cubicBezTo>
                  <a:cubicBezTo>
                    <a:pt x="387" y="335"/>
                    <a:pt x="386" y="333"/>
                    <a:pt x="384" y="333"/>
                  </a:cubicBezTo>
                  <a:moveTo>
                    <a:pt x="432" y="333"/>
                  </a:moveTo>
                  <a:cubicBezTo>
                    <a:pt x="430" y="333"/>
                    <a:pt x="428" y="335"/>
                    <a:pt x="428" y="337"/>
                  </a:cubicBezTo>
                  <a:cubicBezTo>
                    <a:pt x="428" y="338"/>
                    <a:pt x="430" y="340"/>
                    <a:pt x="432" y="340"/>
                  </a:cubicBezTo>
                  <a:cubicBezTo>
                    <a:pt x="433" y="340"/>
                    <a:pt x="435" y="338"/>
                    <a:pt x="435" y="337"/>
                  </a:cubicBezTo>
                  <a:cubicBezTo>
                    <a:pt x="435" y="335"/>
                    <a:pt x="433" y="333"/>
                    <a:pt x="432" y="333"/>
                  </a:cubicBezTo>
                  <a:moveTo>
                    <a:pt x="479" y="333"/>
                  </a:moveTo>
                  <a:cubicBezTo>
                    <a:pt x="477" y="333"/>
                    <a:pt x="476" y="335"/>
                    <a:pt x="476" y="337"/>
                  </a:cubicBezTo>
                  <a:cubicBezTo>
                    <a:pt x="476" y="338"/>
                    <a:pt x="477" y="340"/>
                    <a:pt x="479" y="340"/>
                  </a:cubicBezTo>
                  <a:cubicBezTo>
                    <a:pt x="481" y="340"/>
                    <a:pt x="483" y="338"/>
                    <a:pt x="483" y="337"/>
                  </a:cubicBezTo>
                  <a:cubicBezTo>
                    <a:pt x="483" y="335"/>
                    <a:pt x="481" y="333"/>
                    <a:pt x="479" y="333"/>
                  </a:cubicBezTo>
                  <a:moveTo>
                    <a:pt x="527" y="333"/>
                  </a:moveTo>
                  <a:cubicBezTo>
                    <a:pt x="525" y="333"/>
                    <a:pt x="524" y="335"/>
                    <a:pt x="524" y="337"/>
                  </a:cubicBezTo>
                  <a:cubicBezTo>
                    <a:pt x="524" y="338"/>
                    <a:pt x="525" y="340"/>
                    <a:pt x="527" y="340"/>
                  </a:cubicBezTo>
                  <a:cubicBezTo>
                    <a:pt x="529" y="340"/>
                    <a:pt x="530" y="338"/>
                    <a:pt x="530" y="337"/>
                  </a:cubicBezTo>
                  <a:cubicBezTo>
                    <a:pt x="530" y="335"/>
                    <a:pt x="529" y="333"/>
                    <a:pt x="527" y="333"/>
                  </a:cubicBezTo>
                  <a:moveTo>
                    <a:pt x="575" y="333"/>
                  </a:moveTo>
                  <a:cubicBezTo>
                    <a:pt x="573" y="333"/>
                    <a:pt x="571" y="335"/>
                    <a:pt x="571" y="337"/>
                  </a:cubicBezTo>
                  <a:cubicBezTo>
                    <a:pt x="571" y="338"/>
                    <a:pt x="573" y="340"/>
                    <a:pt x="575" y="340"/>
                  </a:cubicBezTo>
                  <a:cubicBezTo>
                    <a:pt x="576" y="340"/>
                    <a:pt x="578" y="338"/>
                    <a:pt x="578" y="337"/>
                  </a:cubicBezTo>
                  <a:cubicBezTo>
                    <a:pt x="578" y="335"/>
                    <a:pt x="576" y="333"/>
                    <a:pt x="575" y="333"/>
                  </a:cubicBezTo>
                  <a:moveTo>
                    <a:pt x="622" y="333"/>
                  </a:moveTo>
                  <a:cubicBezTo>
                    <a:pt x="620" y="333"/>
                    <a:pt x="619" y="335"/>
                    <a:pt x="619" y="337"/>
                  </a:cubicBezTo>
                  <a:cubicBezTo>
                    <a:pt x="619" y="338"/>
                    <a:pt x="620" y="340"/>
                    <a:pt x="622" y="340"/>
                  </a:cubicBezTo>
                  <a:cubicBezTo>
                    <a:pt x="624" y="340"/>
                    <a:pt x="625" y="338"/>
                    <a:pt x="625" y="337"/>
                  </a:cubicBezTo>
                  <a:cubicBezTo>
                    <a:pt x="625" y="335"/>
                    <a:pt x="624" y="333"/>
                    <a:pt x="622" y="333"/>
                  </a:cubicBezTo>
                  <a:moveTo>
                    <a:pt x="670" y="333"/>
                  </a:moveTo>
                  <a:cubicBezTo>
                    <a:pt x="668" y="333"/>
                    <a:pt x="666" y="335"/>
                    <a:pt x="666" y="337"/>
                  </a:cubicBezTo>
                  <a:cubicBezTo>
                    <a:pt x="666" y="338"/>
                    <a:pt x="668" y="340"/>
                    <a:pt x="670" y="340"/>
                  </a:cubicBezTo>
                  <a:cubicBezTo>
                    <a:pt x="672" y="340"/>
                    <a:pt x="673" y="338"/>
                    <a:pt x="673" y="337"/>
                  </a:cubicBezTo>
                  <a:cubicBezTo>
                    <a:pt x="673" y="335"/>
                    <a:pt x="672" y="333"/>
                    <a:pt x="670" y="333"/>
                  </a:cubicBezTo>
                  <a:moveTo>
                    <a:pt x="717" y="333"/>
                  </a:moveTo>
                  <a:cubicBezTo>
                    <a:pt x="716" y="333"/>
                    <a:pt x="714" y="335"/>
                    <a:pt x="714" y="337"/>
                  </a:cubicBezTo>
                  <a:cubicBezTo>
                    <a:pt x="714" y="338"/>
                    <a:pt x="716" y="340"/>
                    <a:pt x="717" y="340"/>
                  </a:cubicBezTo>
                  <a:cubicBezTo>
                    <a:pt x="719" y="340"/>
                    <a:pt x="721" y="338"/>
                    <a:pt x="721" y="337"/>
                  </a:cubicBezTo>
                  <a:cubicBezTo>
                    <a:pt x="721" y="335"/>
                    <a:pt x="719" y="333"/>
                    <a:pt x="717" y="333"/>
                  </a:cubicBezTo>
                  <a:moveTo>
                    <a:pt x="384" y="286"/>
                  </a:moveTo>
                  <a:cubicBezTo>
                    <a:pt x="382" y="286"/>
                    <a:pt x="381" y="287"/>
                    <a:pt x="381" y="289"/>
                  </a:cubicBezTo>
                  <a:cubicBezTo>
                    <a:pt x="381" y="291"/>
                    <a:pt x="382" y="292"/>
                    <a:pt x="384" y="292"/>
                  </a:cubicBezTo>
                  <a:cubicBezTo>
                    <a:pt x="386" y="292"/>
                    <a:pt x="387" y="291"/>
                    <a:pt x="387" y="289"/>
                  </a:cubicBezTo>
                  <a:cubicBezTo>
                    <a:pt x="387" y="287"/>
                    <a:pt x="386" y="286"/>
                    <a:pt x="384" y="286"/>
                  </a:cubicBezTo>
                  <a:moveTo>
                    <a:pt x="432" y="286"/>
                  </a:moveTo>
                  <a:cubicBezTo>
                    <a:pt x="430" y="286"/>
                    <a:pt x="428" y="287"/>
                    <a:pt x="428" y="289"/>
                  </a:cubicBezTo>
                  <a:cubicBezTo>
                    <a:pt x="428" y="291"/>
                    <a:pt x="430" y="292"/>
                    <a:pt x="432" y="292"/>
                  </a:cubicBezTo>
                  <a:cubicBezTo>
                    <a:pt x="433" y="292"/>
                    <a:pt x="435" y="291"/>
                    <a:pt x="435" y="289"/>
                  </a:cubicBezTo>
                  <a:cubicBezTo>
                    <a:pt x="435" y="287"/>
                    <a:pt x="433" y="286"/>
                    <a:pt x="432" y="286"/>
                  </a:cubicBezTo>
                  <a:moveTo>
                    <a:pt x="479" y="286"/>
                  </a:moveTo>
                  <a:cubicBezTo>
                    <a:pt x="477" y="286"/>
                    <a:pt x="476" y="287"/>
                    <a:pt x="476" y="289"/>
                  </a:cubicBezTo>
                  <a:cubicBezTo>
                    <a:pt x="476" y="291"/>
                    <a:pt x="477" y="292"/>
                    <a:pt x="479" y="292"/>
                  </a:cubicBezTo>
                  <a:cubicBezTo>
                    <a:pt x="481" y="292"/>
                    <a:pt x="483" y="291"/>
                    <a:pt x="483" y="289"/>
                  </a:cubicBezTo>
                  <a:cubicBezTo>
                    <a:pt x="483" y="287"/>
                    <a:pt x="481" y="286"/>
                    <a:pt x="479" y="286"/>
                  </a:cubicBezTo>
                  <a:moveTo>
                    <a:pt x="527" y="286"/>
                  </a:moveTo>
                  <a:cubicBezTo>
                    <a:pt x="525" y="286"/>
                    <a:pt x="524" y="287"/>
                    <a:pt x="524" y="289"/>
                  </a:cubicBezTo>
                  <a:cubicBezTo>
                    <a:pt x="524" y="291"/>
                    <a:pt x="525" y="292"/>
                    <a:pt x="527" y="292"/>
                  </a:cubicBezTo>
                  <a:cubicBezTo>
                    <a:pt x="529" y="292"/>
                    <a:pt x="530" y="291"/>
                    <a:pt x="530" y="289"/>
                  </a:cubicBezTo>
                  <a:cubicBezTo>
                    <a:pt x="530" y="287"/>
                    <a:pt x="529" y="286"/>
                    <a:pt x="527" y="286"/>
                  </a:cubicBezTo>
                  <a:moveTo>
                    <a:pt x="575" y="286"/>
                  </a:moveTo>
                  <a:cubicBezTo>
                    <a:pt x="573" y="286"/>
                    <a:pt x="571" y="287"/>
                    <a:pt x="571" y="289"/>
                  </a:cubicBezTo>
                  <a:cubicBezTo>
                    <a:pt x="571" y="291"/>
                    <a:pt x="573" y="292"/>
                    <a:pt x="575" y="292"/>
                  </a:cubicBezTo>
                  <a:cubicBezTo>
                    <a:pt x="576" y="292"/>
                    <a:pt x="578" y="291"/>
                    <a:pt x="578" y="289"/>
                  </a:cubicBezTo>
                  <a:cubicBezTo>
                    <a:pt x="578" y="287"/>
                    <a:pt x="576" y="286"/>
                    <a:pt x="575" y="286"/>
                  </a:cubicBezTo>
                  <a:moveTo>
                    <a:pt x="622" y="286"/>
                  </a:moveTo>
                  <a:cubicBezTo>
                    <a:pt x="620" y="286"/>
                    <a:pt x="619" y="287"/>
                    <a:pt x="619" y="289"/>
                  </a:cubicBezTo>
                  <a:cubicBezTo>
                    <a:pt x="619" y="291"/>
                    <a:pt x="620" y="292"/>
                    <a:pt x="622" y="292"/>
                  </a:cubicBezTo>
                  <a:cubicBezTo>
                    <a:pt x="624" y="292"/>
                    <a:pt x="625" y="291"/>
                    <a:pt x="625" y="289"/>
                  </a:cubicBezTo>
                  <a:cubicBezTo>
                    <a:pt x="625" y="287"/>
                    <a:pt x="624" y="286"/>
                    <a:pt x="622" y="286"/>
                  </a:cubicBezTo>
                  <a:moveTo>
                    <a:pt x="670" y="286"/>
                  </a:moveTo>
                  <a:cubicBezTo>
                    <a:pt x="668" y="286"/>
                    <a:pt x="666" y="287"/>
                    <a:pt x="666" y="289"/>
                  </a:cubicBezTo>
                  <a:cubicBezTo>
                    <a:pt x="666" y="291"/>
                    <a:pt x="668" y="292"/>
                    <a:pt x="670" y="292"/>
                  </a:cubicBezTo>
                  <a:cubicBezTo>
                    <a:pt x="672" y="292"/>
                    <a:pt x="673" y="291"/>
                    <a:pt x="673" y="289"/>
                  </a:cubicBezTo>
                  <a:cubicBezTo>
                    <a:pt x="673" y="287"/>
                    <a:pt x="672" y="286"/>
                    <a:pt x="670" y="286"/>
                  </a:cubicBezTo>
                  <a:moveTo>
                    <a:pt x="717" y="286"/>
                  </a:moveTo>
                  <a:cubicBezTo>
                    <a:pt x="716" y="286"/>
                    <a:pt x="714" y="287"/>
                    <a:pt x="714" y="289"/>
                  </a:cubicBezTo>
                  <a:cubicBezTo>
                    <a:pt x="714" y="291"/>
                    <a:pt x="716" y="292"/>
                    <a:pt x="717" y="292"/>
                  </a:cubicBezTo>
                  <a:cubicBezTo>
                    <a:pt x="719" y="292"/>
                    <a:pt x="721" y="291"/>
                    <a:pt x="721" y="289"/>
                  </a:cubicBezTo>
                  <a:cubicBezTo>
                    <a:pt x="721" y="287"/>
                    <a:pt x="719" y="286"/>
                    <a:pt x="717" y="286"/>
                  </a:cubicBezTo>
                  <a:moveTo>
                    <a:pt x="3" y="238"/>
                  </a:moveTo>
                  <a:cubicBezTo>
                    <a:pt x="1" y="238"/>
                    <a:pt x="0" y="240"/>
                    <a:pt x="0" y="241"/>
                  </a:cubicBezTo>
                  <a:cubicBezTo>
                    <a:pt x="0" y="243"/>
                    <a:pt x="1" y="245"/>
                    <a:pt x="3" y="245"/>
                  </a:cubicBezTo>
                  <a:cubicBezTo>
                    <a:pt x="5" y="245"/>
                    <a:pt x="6" y="243"/>
                    <a:pt x="6" y="241"/>
                  </a:cubicBezTo>
                  <a:cubicBezTo>
                    <a:pt x="6" y="240"/>
                    <a:pt x="5" y="238"/>
                    <a:pt x="3" y="238"/>
                  </a:cubicBezTo>
                  <a:moveTo>
                    <a:pt x="51" y="238"/>
                  </a:moveTo>
                  <a:cubicBezTo>
                    <a:pt x="49" y="238"/>
                    <a:pt x="47" y="240"/>
                    <a:pt x="47" y="241"/>
                  </a:cubicBezTo>
                  <a:cubicBezTo>
                    <a:pt x="47" y="243"/>
                    <a:pt x="49" y="245"/>
                    <a:pt x="51" y="245"/>
                  </a:cubicBezTo>
                  <a:cubicBezTo>
                    <a:pt x="52" y="245"/>
                    <a:pt x="54" y="243"/>
                    <a:pt x="54" y="241"/>
                  </a:cubicBezTo>
                  <a:cubicBezTo>
                    <a:pt x="54" y="240"/>
                    <a:pt x="52" y="238"/>
                    <a:pt x="51" y="238"/>
                  </a:cubicBezTo>
                  <a:moveTo>
                    <a:pt x="98" y="238"/>
                  </a:moveTo>
                  <a:cubicBezTo>
                    <a:pt x="96" y="238"/>
                    <a:pt x="95" y="240"/>
                    <a:pt x="95" y="241"/>
                  </a:cubicBezTo>
                  <a:cubicBezTo>
                    <a:pt x="95" y="243"/>
                    <a:pt x="96" y="245"/>
                    <a:pt x="98" y="245"/>
                  </a:cubicBezTo>
                  <a:cubicBezTo>
                    <a:pt x="100" y="245"/>
                    <a:pt x="102" y="243"/>
                    <a:pt x="102" y="241"/>
                  </a:cubicBezTo>
                  <a:cubicBezTo>
                    <a:pt x="102" y="240"/>
                    <a:pt x="100" y="238"/>
                    <a:pt x="98" y="238"/>
                  </a:cubicBezTo>
                  <a:moveTo>
                    <a:pt x="146" y="238"/>
                  </a:moveTo>
                  <a:cubicBezTo>
                    <a:pt x="144" y="238"/>
                    <a:pt x="143" y="240"/>
                    <a:pt x="143" y="241"/>
                  </a:cubicBezTo>
                  <a:cubicBezTo>
                    <a:pt x="143" y="243"/>
                    <a:pt x="144" y="245"/>
                    <a:pt x="146" y="245"/>
                  </a:cubicBezTo>
                  <a:cubicBezTo>
                    <a:pt x="148" y="245"/>
                    <a:pt x="149" y="243"/>
                    <a:pt x="149" y="241"/>
                  </a:cubicBezTo>
                  <a:cubicBezTo>
                    <a:pt x="149" y="240"/>
                    <a:pt x="148" y="238"/>
                    <a:pt x="146" y="238"/>
                  </a:cubicBezTo>
                  <a:moveTo>
                    <a:pt x="194" y="238"/>
                  </a:moveTo>
                  <a:cubicBezTo>
                    <a:pt x="192" y="238"/>
                    <a:pt x="190" y="240"/>
                    <a:pt x="190" y="241"/>
                  </a:cubicBezTo>
                  <a:cubicBezTo>
                    <a:pt x="190" y="243"/>
                    <a:pt x="192" y="245"/>
                    <a:pt x="194" y="245"/>
                  </a:cubicBezTo>
                  <a:cubicBezTo>
                    <a:pt x="195" y="245"/>
                    <a:pt x="197" y="243"/>
                    <a:pt x="197" y="241"/>
                  </a:cubicBezTo>
                  <a:cubicBezTo>
                    <a:pt x="197" y="240"/>
                    <a:pt x="195" y="238"/>
                    <a:pt x="194" y="238"/>
                  </a:cubicBezTo>
                  <a:moveTo>
                    <a:pt x="241" y="238"/>
                  </a:moveTo>
                  <a:cubicBezTo>
                    <a:pt x="239" y="238"/>
                    <a:pt x="238" y="240"/>
                    <a:pt x="238" y="241"/>
                  </a:cubicBezTo>
                  <a:cubicBezTo>
                    <a:pt x="238" y="243"/>
                    <a:pt x="239" y="245"/>
                    <a:pt x="241" y="245"/>
                  </a:cubicBezTo>
                  <a:cubicBezTo>
                    <a:pt x="243" y="245"/>
                    <a:pt x="244" y="243"/>
                    <a:pt x="244" y="241"/>
                  </a:cubicBezTo>
                  <a:cubicBezTo>
                    <a:pt x="244" y="240"/>
                    <a:pt x="243" y="238"/>
                    <a:pt x="241" y="238"/>
                  </a:cubicBezTo>
                  <a:moveTo>
                    <a:pt x="289" y="238"/>
                  </a:moveTo>
                  <a:cubicBezTo>
                    <a:pt x="287" y="238"/>
                    <a:pt x="285" y="240"/>
                    <a:pt x="285" y="241"/>
                  </a:cubicBezTo>
                  <a:cubicBezTo>
                    <a:pt x="285" y="243"/>
                    <a:pt x="287" y="245"/>
                    <a:pt x="289" y="245"/>
                  </a:cubicBezTo>
                  <a:cubicBezTo>
                    <a:pt x="291" y="245"/>
                    <a:pt x="292" y="243"/>
                    <a:pt x="292" y="241"/>
                  </a:cubicBezTo>
                  <a:cubicBezTo>
                    <a:pt x="292" y="240"/>
                    <a:pt x="291" y="238"/>
                    <a:pt x="289" y="238"/>
                  </a:cubicBezTo>
                  <a:moveTo>
                    <a:pt x="336" y="238"/>
                  </a:moveTo>
                  <a:cubicBezTo>
                    <a:pt x="335" y="238"/>
                    <a:pt x="333" y="240"/>
                    <a:pt x="333" y="241"/>
                  </a:cubicBezTo>
                  <a:cubicBezTo>
                    <a:pt x="333" y="243"/>
                    <a:pt x="335" y="245"/>
                    <a:pt x="336" y="245"/>
                  </a:cubicBezTo>
                  <a:cubicBezTo>
                    <a:pt x="338" y="245"/>
                    <a:pt x="340" y="243"/>
                    <a:pt x="340" y="241"/>
                  </a:cubicBezTo>
                  <a:cubicBezTo>
                    <a:pt x="340" y="240"/>
                    <a:pt x="338" y="238"/>
                    <a:pt x="336" y="238"/>
                  </a:cubicBezTo>
                  <a:moveTo>
                    <a:pt x="765" y="238"/>
                  </a:moveTo>
                  <a:cubicBezTo>
                    <a:pt x="763" y="238"/>
                    <a:pt x="762" y="240"/>
                    <a:pt x="762" y="241"/>
                  </a:cubicBezTo>
                  <a:cubicBezTo>
                    <a:pt x="762" y="243"/>
                    <a:pt x="763" y="245"/>
                    <a:pt x="765" y="245"/>
                  </a:cubicBezTo>
                  <a:cubicBezTo>
                    <a:pt x="767" y="245"/>
                    <a:pt x="768" y="243"/>
                    <a:pt x="768" y="241"/>
                  </a:cubicBezTo>
                  <a:cubicBezTo>
                    <a:pt x="768" y="240"/>
                    <a:pt x="767" y="238"/>
                    <a:pt x="765" y="238"/>
                  </a:cubicBezTo>
                  <a:moveTo>
                    <a:pt x="813" y="238"/>
                  </a:moveTo>
                  <a:cubicBezTo>
                    <a:pt x="811" y="238"/>
                    <a:pt x="809" y="240"/>
                    <a:pt x="809" y="241"/>
                  </a:cubicBezTo>
                  <a:cubicBezTo>
                    <a:pt x="809" y="243"/>
                    <a:pt x="811" y="245"/>
                    <a:pt x="813" y="245"/>
                  </a:cubicBezTo>
                  <a:cubicBezTo>
                    <a:pt x="814" y="245"/>
                    <a:pt x="816" y="243"/>
                    <a:pt x="816" y="241"/>
                  </a:cubicBezTo>
                  <a:cubicBezTo>
                    <a:pt x="816" y="240"/>
                    <a:pt x="814" y="238"/>
                    <a:pt x="813" y="238"/>
                  </a:cubicBezTo>
                  <a:moveTo>
                    <a:pt x="860" y="238"/>
                  </a:moveTo>
                  <a:cubicBezTo>
                    <a:pt x="858" y="238"/>
                    <a:pt x="857" y="240"/>
                    <a:pt x="857" y="241"/>
                  </a:cubicBezTo>
                  <a:cubicBezTo>
                    <a:pt x="857" y="243"/>
                    <a:pt x="858" y="245"/>
                    <a:pt x="860" y="245"/>
                  </a:cubicBezTo>
                  <a:cubicBezTo>
                    <a:pt x="862" y="245"/>
                    <a:pt x="864" y="243"/>
                    <a:pt x="864" y="241"/>
                  </a:cubicBezTo>
                  <a:cubicBezTo>
                    <a:pt x="864" y="240"/>
                    <a:pt x="862" y="238"/>
                    <a:pt x="860" y="238"/>
                  </a:cubicBezTo>
                  <a:moveTo>
                    <a:pt x="908" y="238"/>
                  </a:moveTo>
                  <a:cubicBezTo>
                    <a:pt x="906" y="238"/>
                    <a:pt x="905" y="240"/>
                    <a:pt x="905" y="241"/>
                  </a:cubicBezTo>
                  <a:cubicBezTo>
                    <a:pt x="905" y="243"/>
                    <a:pt x="906" y="245"/>
                    <a:pt x="908" y="245"/>
                  </a:cubicBezTo>
                  <a:cubicBezTo>
                    <a:pt x="910" y="245"/>
                    <a:pt x="911" y="243"/>
                    <a:pt x="911" y="241"/>
                  </a:cubicBezTo>
                  <a:cubicBezTo>
                    <a:pt x="911" y="240"/>
                    <a:pt x="910" y="238"/>
                    <a:pt x="908" y="238"/>
                  </a:cubicBezTo>
                  <a:moveTo>
                    <a:pt x="955" y="238"/>
                  </a:moveTo>
                  <a:cubicBezTo>
                    <a:pt x="954" y="238"/>
                    <a:pt x="952" y="240"/>
                    <a:pt x="952" y="241"/>
                  </a:cubicBezTo>
                  <a:cubicBezTo>
                    <a:pt x="952" y="243"/>
                    <a:pt x="954" y="245"/>
                    <a:pt x="955" y="245"/>
                  </a:cubicBezTo>
                  <a:cubicBezTo>
                    <a:pt x="957" y="245"/>
                    <a:pt x="959" y="243"/>
                    <a:pt x="959" y="241"/>
                  </a:cubicBezTo>
                  <a:cubicBezTo>
                    <a:pt x="959" y="240"/>
                    <a:pt x="957" y="238"/>
                    <a:pt x="955" y="238"/>
                  </a:cubicBezTo>
                  <a:moveTo>
                    <a:pt x="1003" y="238"/>
                  </a:moveTo>
                  <a:cubicBezTo>
                    <a:pt x="1001" y="238"/>
                    <a:pt x="1000" y="240"/>
                    <a:pt x="1000" y="241"/>
                  </a:cubicBezTo>
                  <a:cubicBezTo>
                    <a:pt x="1000" y="243"/>
                    <a:pt x="1001" y="245"/>
                    <a:pt x="1003" y="245"/>
                  </a:cubicBezTo>
                  <a:cubicBezTo>
                    <a:pt x="1005" y="245"/>
                    <a:pt x="1006" y="243"/>
                    <a:pt x="1006" y="241"/>
                  </a:cubicBezTo>
                  <a:cubicBezTo>
                    <a:pt x="1006" y="240"/>
                    <a:pt x="1005" y="238"/>
                    <a:pt x="1003" y="238"/>
                  </a:cubicBezTo>
                  <a:moveTo>
                    <a:pt x="1051" y="238"/>
                  </a:moveTo>
                  <a:cubicBezTo>
                    <a:pt x="1049" y="238"/>
                    <a:pt x="1047" y="240"/>
                    <a:pt x="1047" y="241"/>
                  </a:cubicBezTo>
                  <a:cubicBezTo>
                    <a:pt x="1047" y="243"/>
                    <a:pt x="1049" y="245"/>
                    <a:pt x="1051" y="245"/>
                  </a:cubicBezTo>
                  <a:cubicBezTo>
                    <a:pt x="1053" y="245"/>
                    <a:pt x="1054" y="243"/>
                    <a:pt x="1054" y="241"/>
                  </a:cubicBezTo>
                  <a:cubicBezTo>
                    <a:pt x="1054" y="240"/>
                    <a:pt x="1053" y="238"/>
                    <a:pt x="1051" y="238"/>
                  </a:cubicBezTo>
                  <a:moveTo>
                    <a:pt x="1098" y="238"/>
                  </a:moveTo>
                  <a:cubicBezTo>
                    <a:pt x="1097" y="238"/>
                    <a:pt x="1095" y="240"/>
                    <a:pt x="1095" y="241"/>
                  </a:cubicBezTo>
                  <a:cubicBezTo>
                    <a:pt x="1095" y="243"/>
                    <a:pt x="1097" y="245"/>
                    <a:pt x="1098" y="245"/>
                  </a:cubicBezTo>
                  <a:cubicBezTo>
                    <a:pt x="1100" y="245"/>
                    <a:pt x="1102" y="243"/>
                    <a:pt x="1102" y="241"/>
                  </a:cubicBezTo>
                  <a:cubicBezTo>
                    <a:pt x="1102" y="240"/>
                    <a:pt x="1100" y="238"/>
                    <a:pt x="1098" y="238"/>
                  </a:cubicBezTo>
                  <a:moveTo>
                    <a:pt x="3" y="190"/>
                  </a:moveTo>
                  <a:cubicBezTo>
                    <a:pt x="1" y="190"/>
                    <a:pt x="0" y="192"/>
                    <a:pt x="0" y="194"/>
                  </a:cubicBezTo>
                  <a:cubicBezTo>
                    <a:pt x="0" y="196"/>
                    <a:pt x="1" y="197"/>
                    <a:pt x="3" y="197"/>
                  </a:cubicBezTo>
                  <a:cubicBezTo>
                    <a:pt x="5" y="197"/>
                    <a:pt x="6" y="196"/>
                    <a:pt x="6" y="194"/>
                  </a:cubicBezTo>
                  <a:cubicBezTo>
                    <a:pt x="6" y="192"/>
                    <a:pt x="5" y="190"/>
                    <a:pt x="3" y="190"/>
                  </a:cubicBezTo>
                  <a:moveTo>
                    <a:pt x="51" y="190"/>
                  </a:moveTo>
                  <a:cubicBezTo>
                    <a:pt x="49" y="190"/>
                    <a:pt x="47" y="192"/>
                    <a:pt x="47" y="194"/>
                  </a:cubicBezTo>
                  <a:cubicBezTo>
                    <a:pt x="47" y="196"/>
                    <a:pt x="49" y="197"/>
                    <a:pt x="51" y="197"/>
                  </a:cubicBezTo>
                  <a:cubicBezTo>
                    <a:pt x="52" y="197"/>
                    <a:pt x="54" y="196"/>
                    <a:pt x="54" y="194"/>
                  </a:cubicBezTo>
                  <a:cubicBezTo>
                    <a:pt x="54" y="192"/>
                    <a:pt x="52" y="190"/>
                    <a:pt x="51" y="190"/>
                  </a:cubicBezTo>
                  <a:moveTo>
                    <a:pt x="98" y="190"/>
                  </a:moveTo>
                  <a:cubicBezTo>
                    <a:pt x="96" y="190"/>
                    <a:pt x="95" y="192"/>
                    <a:pt x="95" y="194"/>
                  </a:cubicBezTo>
                  <a:cubicBezTo>
                    <a:pt x="95" y="196"/>
                    <a:pt x="96" y="197"/>
                    <a:pt x="98" y="197"/>
                  </a:cubicBezTo>
                  <a:cubicBezTo>
                    <a:pt x="100" y="197"/>
                    <a:pt x="102" y="196"/>
                    <a:pt x="102" y="194"/>
                  </a:cubicBezTo>
                  <a:cubicBezTo>
                    <a:pt x="102" y="192"/>
                    <a:pt x="100" y="190"/>
                    <a:pt x="98" y="190"/>
                  </a:cubicBezTo>
                  <a:moveTo>
                    <a:pt x="146" y="190"/>
                  </a:moveTo>
                  <a:cubicBezTo>
                    <a:pt x="144" y="190"/>
                    <a:pt x="143" y="192"/>
                    <a:pt x="143" y="194"/>
                  </a:cubicBezTo>
                  <a:cubicBezTo>
                    <a:pt x="143" y="196"/>
                    <a:pt x="144" y="197"/>
                    <a:pt x="146" y="197"/>
                  </a:cubicBezTo>
                  <a:cubicBezTo>
                    <a:pt x="148" y="197"/>
                    <a:pt x="149" y="196"/>
                    <a:pt x="149" y="194"/>
                  </a:cubicBezTo>
                  <a:cubicBezTo>
                    <a:pt x="149" y="192"/>
                    <a:pt x="148" y="190"/>
                    <a:pt x="146" y="190"/>
                  </a:cubicBezTo>
                  <a:moveTo>
                    <a:pt x="194" y="190"/>
                  </a:moveTo>
                  <a:cubicBezTo>
                    <a:pt x="192" y="190"/>
                    <a:pt x="190" y="192"/>
                    <a:pt x="190" y="194"/>
                  </a:cubicBezTo>
                  <a:cubicBezTo>
                    <a:pt x="190" y="196"/>
                    <a:pt x="192" y="197"/>
                    <a:pt x="194" y="197"/>
                  </a:cubicBezTo>
                  <a:cubicBezTo>
                    <a:pt x="195" y="197"/>
                    <a:pt x="197" y="196"/>
                    <a:pt x="197" y="194"/>
                  </a:cubicBezTo>
                  <a:cubicBezTo>
                    <a:pt x="197" y="192"/>
                    <a:pt x="195" y="190"/>
                    <a:pt x="194" y="190"/>
                  </a:cubicBezTo>
                  <a:moveTo>
                    <a:pt x="241" y="190"/>
                  </a:moveTo>
                  <a:cubicBezTo>
                    <a:pt x="239" y="190"/>
                    <a:pt x="238" y="192"/>
                    <a:pt x="238" y="194"/>
                  </a:cubicBezTo>
                  <a:cubicBezTo>
                    <a:pt x="238" y="196"/>
                    <a:pt x="239" y="197"/>
                    <a:pt x="241" y="197"/>
                  </a:cubicBezTo>
                  <a:cubicBezTo>
                    <a:pt x="243" y="197"/>
                    <a:pt x="244" y="196"/>
                    <a:pt x="244" y="194"/>
                  </a:cubicBezTo>
                  <a:cubicBezTo>
                    <a:pt x="244" y="192"/>
                    <a:pt x="243" y="190"/>
                    <a:pt x="241" y="190"/>
                  </a:cubicBezTo>
                  <a:moveTo>
                    <a:pt x="289" y="190"/>
                  </a:moveTo>
                  <a:cubicBezTo>
                    <a:pt x="287" y="190"/>
                    <a:pt x="285" y="192"/>
                    <a:pt x="285" y="194"/>
                  </a:cubicBezTo>
                  <a:cubicBezTo>
                    <a:pt x="285" y="196"/>
                    <a:pt x="287" y="197"/>
                    <a:pt x="289" y="197"/>
                  </a:cubicBezTo>
                  <a:cubicBezTo>
                    <a:pt x="291" y="197"/>
                    <a:pt x="292" y="196"/>
                    <a:pt x="292" y="194"/>
                  </a:cubicBezTo>
                  <a:cubicBezTo>
                    <a:pt x="292" y="192"/>
                    <a:pt x="291" y="190"/>
                    <a:pt x="289" y="190"/>
                  </a:cubicBezTo>
                  <a:moveTo>
                    <a:pt x="336" y="190"/>
                  </a:moveTo>
                  <a:cubicBezTo>
                    <a:pt x="335" y="190"/>
                    <a:pt x="333" y="192"/>
                    <a:pt x="333" y="194"/>
                  </a:cubicBezTo>
                  <a:cubicBezTo>
                    <a:pt x="333" y="196"/>
                    <a:pt x="335" y="197"/>
                    <a:pt x="336" y="197"/>
                  </a:cubicBezTo>
                  <a:cubicBezTo>
                    <a:pt x="338" y="197"/>
                    <a:pt x="340" y="196"/>
                    <a:pt x="340" y="194"/>
                  </a:cubicBezTo>
                  <a:cubicBezTo>
                    <a:pt x="340" y="192"/>
                    <a:pt x="338" y="190"/>
                    <a:pt x="336" y="190"/>
                  </a:cubicBezTo>
                  <a:moveTo>
                    <a:pt x="765" y="190"/>
                  </a:moveTo>
                  <a:cubicBezTo>
                    <a:pt x="763" y="190"/>
                    <a:pt x="762" y="192"/>
                    <a:pt x="762" y="194"/>
                  </a:cubicBezTo>
                  <a:cubicBezTo>
                    <a:pt x="762" y="196"/>
                    <a:pt x="763" y="197"/>
                    <a:pt x="765" y="197"/>
                  </a:cubicBezTo>
                  <a:cubicBezTo>
                    <a:pt x="767" y="197"/>
                    <a:pt x="768" y="196"/>
                    <a:pt x="768" y="194"/>
                  </a:cubicBezTo>
                  <a:cubicBezTo>
                    <a:pt x="768" y="192"/>
                    <a:pt x="767" y="190"/>
                    <a:pt x="765" y="190"/>
                  </a:cubicBezTo>
                  <a:moveTo>
                    <a:pt x="813" y="190"/>
                  </a:moveTo>
                  <a:cubicBezTo>
                    <a:pt x="811" y="190"/>
                    <a:pt x="809" y="192"/>
                    <a:pt x="809" y="194"/>
                  </a:cubicBezTo>
                  <a:cubicBezTo>
                    <a:pt x="809" y="196"/>
                    <a:pt x="811" y="197"/>
                    <a:pt x="813" y="197"/>
                  </a:cubicBezTo>
                  <a:cubicBezTo>
                    <a:pt x="814" y="197"/>
                    <a:pt x="816" y="196"/>
                    <a:pt x="816" y="194"/>
                  </a:cubicBezTo>
                  <a:cubicBezTo>
                    <a:pt x="816" y="192"/>
                    <a:pt x="814" y="190"/>
                    <a:pt x="813" y="190"/>
                  </a:cubicBezTo>
                  <a:moveTo>
                    <a:pt x="860" y="190"/>
                  </a:moveTo>
                  <a:cubicBezTo>
                    <a:pt x="858" y="190"/>
                    <a:pt x="857" y="192"/>
                    <a:pt x="857" y="194"/>
                  </a:cubicBezTo>
                  <a:cubicBezTo>
                    <a:pt x="857" y="196"/>
                    <a:pt x="858" y="197"/>
                    <a:pt x="860" y="197"/>
                  </a:cubicBezTo>
                  <a:cubicBezTo>
                    <a:pt x="862" y="197"/>
                    <a:pt x="864" y="196"/>
                    <a:pt x="864" y="194"/>
                  </a:cubicBezTo>
                  <a:cubicBezTo>
                    <a:pt x="864" y="192"/>
                    <a:pt x="862" y="190"/>
                    <a:pt x="860" y="190"/>
                  </a:cubicBezTo>
                  <a:moveTo>
                    <a:pt x="908" y="190"/>
                  </a:moveTo>
                  <a:cubicBezTo>
                    <a:pt x="906" y="190"/>
                    <a:pt x="905" y="192"/>
                    <a:pt x="905" y="194"/>
                  </a:cubicBezTo>
                  <a:cubicBezTo>
                    <a:pt x="905" y="196"/>
                    <a:pt x="906" y="197"/>
                    <a:pt x="908" y="197"/>
                  </a:cubicBezTo>
                  <a:cubicBezTo>
                    <a:pt x="910" y="197"/>
                    <a:pt x="911" y="196"/>
                    <a:pt x="911" y="194"/>
                  </a:cubicBezTo>
                  <a:cubicBezTo>
                    <a:pt x="911" y="192"/>
                    <a:pt x="910" y="190"/>
                    <a:pt x="908" y="190"/>
                  </a:cubicBezTo>
                  <a:moveTo>
                    <a:pt x="955" y="190"/>
                  </a:moveTo>
                  <a:cubicBezTo>
                    <a:pt x="954" y="190"/>
                    <a:pt x="952" y="192"/>
                    <a:pt x="952" y="194"/>
                  </a:cubicBezTo>
                  <a:cubicBezTo>
                    <a:pt x="952" y="196"/>
                    <a:pt x="954" y="197"/>
                    <a:pt x="955" y="197"/>
                  </a:cubicBezTo>
                  <a:cubicBezTo>
                    <a:pt x="957" y="197"/>
                    <a:pt x="959" y="196"/>
                    <a:pt x="959" y="194"/>
                  </a:cubicBezTo>
                  <a:cubicBezTo>
                    <a:pt x="959" y="192"/>
                    <a:pt x="957" y="190"/>
                    <a:pt x="955" y="190"/>
                  </a:cubicBezTo>
                  <a:moveTo>
                    <a:pt x="1003" y="190"/>
                  </a:moveTo>
                  <a:cubicBezTo>
                    <a:pt x="1001" y="190"/>
                    <a:pt x="1000" y="192"/>
                    <a:pt x="1000" y="194"/>
                  </a:cubicBezTo>
                  <a:cubicBezTo>
                    <a:pt x="1000" y="196"/>
                    <a:pt x="1001" y="197"/>
                    <a:pt x="1003" y="197"/>
                  </a:cubicBezTo>
                  <a:cubicBezTo>
                    <a:pt x="1005" y="197"/>
                    <a:pt x="1006" y="196"/>
                    <a:pt x="1006" y="194"/>
                  </a:cubicBezTo>
                  <a:cubicBezTo>
                    <a:pt x="1006" y="192"/>
                    <a:pt x="1005" y="190"/>
                    <a:pt x="1003" y="190"/>
                  </a:cubicBezTo>
                  <a:moveTo>
                    <a:pt x="1051" y="190"/>
                  </a:moveTo>
                  <a:cubicBezTo>
                    <a:pt x="1049" y="190"/>
                    <a:pt x="1047" y="192"/>
                    <a:pt x="1047" y="194"/>
                  </a:cubicBezTo>
                  <a:cubicBezTo>
                    <a:pt x="1047" y="196"/>
                    <a:pt x="1049" y="197"/>
                    <a:pt x="1051" y="197"/>
                  </a:cubicBezTo>
                  <a:cubicBezTo>
                    <a:pt x="1053" y="197"/>
                    <a:pt x="1054" y="196"/>
                    <a:pt x="1054" y="194"/>
                  </a:cubicBezTo>
                  <a:cubicBezTo>
                    <a:pt x="1054" y="192"/>
                    <a:pt x="1053" y="190"/>
                    <a:pt x="1051" y="190"/>
                  </a:cubicBezTo>
                  <a:moveTo>
                    <a:pt x="1098" y="190"/>
                  </a:moveTo>
                  <a:cubicBezTo>
                    <a:pt x="1097" y="190"/>
                    <a:pt x="1095" y="192"/>
                    <a:pt x="1095" y="194"/>
                  </a:cubicBezTo>
                  <a:cubicBezTo>
                    <a:pt x="1095" y="196"/>
                    <a:pt x="1097" y="197"/>
                    <a:pt x="1098" y="197"/>
                  </a:cubicBezTo>
                  <a:cubicBezTo>
                    <a:pt x="1100" y="197"/>
                    <a:pt x="1102" y="196"/>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7"/>
                    <a:pt x="0" y="99"/>
                  </a:cubicBezTo>
                  <a:cubicBezTo>
                    <a:pt x="0" y="100"/>
                    <a:pt x="1" y="102"/>
                    <a:pt x="3" y="102"/>
                  </a:cubicBezTo>
                  <a:cubicBezTo>
                    <a:pt x="5" y="102"/>
                    <a:pt x="6" y="100"/>
                    <a:pt x="6" y="99"/>
                  </a:cubicBezTo>
                  <a:cubicBezTo>
                    <a:pt x="6" y="97"/>
                    <a:pt x="5" y="95"/>
                    <a:pt x="3" y="95"/>
                  </a:cubicBezTo>
                  <a:moveTo>
                    <a:pt x="51" y="95"/>
                  </a:moveTo>
                  <a:cubicBezTo>
                    <a:pt x="49" y="95"/>
                    <a:pt x="47" y="97"/>
                    <a:pt x="47" y="99"/>
                  </a:cubicBezTo>
                  <a:cubicBezTo>
                    <a:pt x="47" y="100"/>
                    <a:pt x="49" y="102"/>
                    <a:pt x="51" y="102"/>
                  </a:cubicBezTo>
                  <a:cubicBezTo>
                    <a:pt x="52" y="102"/>
                    <a:pt x="54" y="100"/>
                    <a:pt x="54" y="99"/>
                  </a:cubicBezTo>
                  <a:cubicBezTo>
                    <a:pt x="54" y="97"/>
                    <a:pt x="52" y="95"/>
                    <a:pt x="51" y="95"/>
                  </a:cubicBezTo>
                  <a:moveTo>
                    <a:pt x="98" y="95"/>
                  </a:moveTo>
                  <a:cubicBezTo>
                    <a:pt x="96" y="95"/>
                    <a:pt x="95" y="97"/>
                    <a:pt x="95" y="99"/>
                  </a:cubicBezTo>
                  <a:cubicBezTo>
                    <a:pt x="95" y="100"/>
                    <a:pt x="96" y="102"/>
                    <a:pt x="98" y="102"/>
                  </a:cubicBezTo>
                  <a:cubicBezTo>
                    <a:pt x="100" y="102"/>
                    <a:pt x="102" y="100"/>
                    <a:pt x="102" y="99"/>
                  </a:cubicBezTo>
                  <a:cubicBezTo>
                    <a:pt x="102" y="97"/>
                    <a:pt x="100" y="95"/>
                    <a:pt x="98" y="95"/>
                  </a:cubicBezTo>
                  <a:moveTo>
                    <a:pt x="146" y="95"/>
                  </a:moveTo>
                  <a:cubicBezTo>
                    <a:pt x="144" y="95"/>
                    <a:pt x="143" y="97"/>
                    <a:pt x="143" y="99"/>
                  </a:cubicBezTo>
                  <a:cubicBezTo>
                    <a:pt x="143" y="100"/>
                    <a:pt x="144" y="102"/>
                    <a:pt x="146" y="102"/>
                  </a:cubicBezTo>
                  <a:cubicBezTo>
                    <a:pt x="148" y="102"/>
                    <a:pt x="149" y="100"/>
                    <a:pt x="149" y="99"/>
                  </a:cubicBezTo>
                  <a:cubicBezTo>
                    <a:pt x="149" y="97"/>
                    <a:pt x="148" y="95"/>
                    <a:pt x="146" y="95"/>
                  </a:cubicBezTo>
                  <a:moveTo>
                    <a:pt x="194" y="95"/>
                  </a:moveTo>
                  <a:cubicBezTo>
                    <a:pt x="192" y="95"/>
                    <a:pt x="190" y="97"/>
                    <a:pt x="190" y="99"/>
                  </a:cubicBezTo>
                  <a:cubicBezTo>
                    <a:pt x="190" y="100"/>
                    <a:pt x="192" y="102"/>
                    <a:pt x="194" y="102"/>
                  </a:cubicBezTo>
                  <a:cubicBezTo>
                    <a:pt x="195" y="102"/>
                    <a:pt x="197" y="100"/>
                    <a:pt x="197" y="99"/>
                  </a:cubicBezTo>
                  <a:cubicBezTo>
                    <a:pt x="197" y="97"/>
                    <a:pt x="195" y="95"/>
                    <a:pt x="194" y="95"/>
                  </a:cubicBezTo>
                  <a:moveTo>
                    <a:pt x="241" y="95"/>
                  </a:moveTo>
                  <a:cubicBezTo>
                    <a:pt x="239" y="95"/>
                    <a:pt x="238" y="97"/>
                    <a:pt x="238" y="99"/>
                  </a:cubicBezTo>
                  <a:cubicBezTo>
                    <a:pt x="238" y="100"/>
                    <a:pt x="239" y="102"/>
                    <a:pt x="241" y="102"/>
                  </a:cubicBezTo>
                  <a:cubicBezTo>
                    <a:pt x="243" y="102"/>
                    <a:pt x="244" y="100"/>
                    <a:pt x="244" y="99"/>
                  </a:cubicBezTo>
                  <a:cubicBezTo>
                    <a:pt x="244" y="97"/>
                    <a:pt x="243" y="95"/>
                    <a:pt x="241" y="95"/>
                  </a:cubicBezTo>
                  <a:moveTo>
                    <a:pt x="289" y="95"/>
                  </a:moveTo>
                  <a:cubicBezTo>
                    <a:pt x="287" y="95"/>
                    <a:pt x="285" y="97"/>
                    <a:pt x="285" y="99"/>
                  </a:cubicBezTo>
                  <a:cubicBezTo>
                    <a:pt x="285" y="100"/>
                    <a:pt x="287" y="102"/>
                    <a:pt x="289" y="102"/>
                  </a:cubicBezTo>
                  <a:cubicBezTo>
                    <a:pt x="291" y="102"/>
                    <a:pt x="292" y="100"/>
                    <a:pt x="292" y="99"/>
                  </a:cubicBezTo>
                  <a:cubicBezTo>
                    <a:pt x="292" y="97"/>
                    <a:pt x="291" y="95"/>
                    <a:pt x="289" y="95"/>
                  </a:cubicBezTo>
                  <a:moveTo>
                    <a:pt x="336" y="95"/>
                  </a:moveTo>
                  <a:cubicBezTo>
                    <a:pt x="335" y="95"/>
                    <a:pt x="333" y="97"/>
                    <a:pt x="333" y="99"/>
                  </a:cubicBezTo>
                  <a:cubicBezTo>
                    <a:pt x="333" y="100"/>
                    <a:pt x="335" y="102"/>
                    <a:pt x="336" y="102"/>
                  </a:cubicBezTo>
                  <a:cubicBezTo>
                    <a:pt x="338" y="102"/>
                    <a:pt x="340" y="100"/>
                    <a:pt x="340" y="99"/>
                  </a:cubicBezTo>
                  <a:cubicBezTo>
                    <a:pt x="340" y="97"/>
                    <a:pt x="338" y="95"/>
                    <a:pt x="336" y="95"/>
                  </a:cubicBezTo>
                  <a:moveTo>
                    <a:pt x="765" y="95"/>
                  </a:moveTo>
                  <a:cubicBezTo>
                    <a:pt x="763" y="95"/>
                    <a:pt x="762" y="97"/>
                    <a:pt x="762" y="99"/>
                  </a:cubicBezTo>
                  <a:cubicBezTo>
                    <a:pt x="762" y="100"/>
                    <a:pt x="763" y="102"/>
                    <a:pt x="765" y="102"/>
                  </a:cubicBezTo>
                  <a:cubicBezTo>
                    <a:pt x="767" y="102"/>
                    <a:pt x="768" y="100"/>
                    <a:pt x="768" y="99"/>
                  </a:cubicBezTo>
                  <a:cubicBezTo>
                    <a:pt x="768" y="97"/>
                    <a:pt x="767" y="95"/>
                    <a:pt x="765" y="95"/>
                  </a:cubicBezTo>
                  <a:moveTo>
                    <a:pt x="813" y="95"/>
                  </a:moveTo>
                  <a:cubicBezTo>
                    <a:pt x="811" y="95"/>
                    <a:pt x="809" y="97"/>
                    <a:pt x="809" y="99"/>
                  </a:cubicBezTo>
                  <a:cubicBezTo>
                    <a:pt x="809" y="100"/>
                    <a:pt x="811" y="102"/>
                    <a:pt x="813" y="102"/>
                  </a:cubicBezTo>
                  <a:cubicBezTo>
                    <a:pt x="814" y="102"/>
                    <a:pt x="816" y="100"/>
                    <a:pt x="816" y="99"/>
                  </a:cubicBezTo>
                  <a:cubicBezTo>
                    <a:pt x="816" y="97"/>
                    <a:pt x="814" y="95"/>
                    <a:pt x="813" y="95"/>
                  </a:cubicBezTo>
                  <a:moveTo>
                    <a:pt x="860" y="95"/>
                  </a:moveTo>
                  <a:cubicBezTo>
                    <a:pt x="858" y="95"/>
                    <a:pt x="857" y="97"/>
                    <a:pt x="857" y="99"/>
                  </a:cubicBezTo>
                  <a:cubicBezTo>
                    <a:pt x="857" y="100"/>
                    <a:pt x="858" y="102"/>
                    <a:pt x="860" y="102"/>
                  </a:cubicBezTo>
                  <a:cubicBezTo>
                    <a:pt x="862" y="102"/>
                    <a:pt x="864" y="100"/>
                    <a:pt x="864" y="99"/>
                  </a:cubicBezTo>
                  <a:cubicBezTo>
                    <a:pt x="864" y="97"/>
                    <a:pt x="862" y="95"/>
                    <a:pt x="860" y="95"/>
                  </a:cubicBezTo>
                  <a:moveTo>
                    <a:pt x="908" y="95"/>
                  </a:moveTo>
                  <a:cubicBezTo>
                    <a:pt x="906" y="95"/>
                    <a:pt x="905" y="97"/>
                    <a:pt x="905" y="99"/>
                  </a:cubicBezTo>
                  <a:cubicBezTo>
                    <a:pt x="905" y="100"/>
                    <a:pt x="906" y="102"/>
                    <a:pt x="908" y="102"/>
                  </a:cubicBezTo>
                  <a:cubicBezTo>
                    <a:pt x="910" y="102"/>
                    <a:pt x="911" y="100"/>
                    <a:pt x="911" y="99"/>
                  </a:cubicBezTo>
                  <a:cubicBezTo>
                    <a:pt x="911" y="97"/>
                    <a:pt x="910" y="95"/>
                    <a:pt x="908" y="95"/>
                  </a:cubicBezTo>
                  <a:moveTo>
                    <a:pt x="955" y="95"/>
                  </a:moveTo>
                  <a:cubicBezTo>
                    <a:pt x="954" y="95"/>
                    <a:pt x="952" y="97"/>
                    <a:pt x="952" y="99"/>
                  </a:cubicBezTo>
                  <a:cubicBezTo>
                    <a:pt x="952" y="100"/>
                    <a:pt x="954" y="102"/>
                    <a:pt x="955" y="102"/>
                  </a:cubicBezTo>
                  <a:cubicBezTo>
                    <a:pt x="957" y="102"/>
                    <a:pt x="959" y="100"/>
                    <a:pt x="959" y="99"/>
                  </a:cubicBezTo>
                  <a:cubicBezTo>
                    <a:pt x="959" y="97"/>
                    <a:pt x="957" y="95"/>
                    <a:pt x="955" y="95"/>
                  </a:cubicBezTo>
                  <a:moveTo>
                    <a:pt x="1003" y="95"/>
                  </a:moveTo>
                  <a:cubicBezTo>
                    <a:pt x="1001" y="95"/>
                    <a:pt x="1000" y="97"/>
                    <a:pt x="1000" y="99"/>
                  </a:cubicBezTo>
                  <a:cubicBezTo>
                    <a:pt x="1000" y="100"/>
                    <a:pt x="1001" y="102"/>
                    <a:pt x="1003" y="102"/>
                  </a:cubicBezTo>
                  <a:cubicBezTo>
                    <a:pt x="1005" y="102"/>
                    <a:pt x="1006" y="100"/>
                    <a:pt x="1006" y="99"/>
                  </a:cubicBezTo>
                  <a:cubicBezTo>
                    <a:pt x="1006" y="97"/>
                    <a:pt x="1005" y="95"/>
                    <a:pt x="1003" y="95"/>
                  </a:cubicBezTo>
                  <a:moveTo>
                    <a:pt x="1051" y="95"/>
                  </a:moveTo>
                  <a:cubicBezTo>
                    <a:pt x="1049" y="95"/>
                    <a:pt x="1047" y="97"/>
                    <a:pt x="1047" y="99"/>
                  </a:cubicBezTo>
                  <a:cubicBezTo>
                    <a:pt x="1047" y="100"/>
                    <a:pt x="1049" y="102"/>
                    <a:pt x="1051" y="102"/>
                  </a:cubicBezTo>
                  <a:cubicBezTo>
                    <a:pt x="1053" y="102"/>
                    <a:pt x="1054" y="100"/>
                    <a:pt x="1054" y="99"/>
                  </a:cubicBezTo>
                  <a:cubicBezTo>
                    <a:pt x="1054" y="97"/>
                    <a:pt x="1053" y="95"/>
                    <a:pt x="1051" y="95"/>
                  </a:cubicBezTo>
                  <a:moveTo>
                    <a:pt x="1098" y="95"/>
                  </a:moveTo>
                  <a:cubicBezTo>
                    <a:pt x="1097" y="95"/>
                    <a:pt x="1095" y="97"/>
                    <a:pt x="1095" y="99"/>
                  </a:cubicBezTo>
                  <a:cubicBezTo>
                    <a:pt x="1095" y="100"/>
                    <a:pt x="1097" y="102"/>
                    <a:pt x="1098" y="102"/>
                  </a:cubicBezTo>
                  <a:cubicBezTo>
                    <a:pt x="1100" y="102"/>
                    <a:pt x="1102" y="100"/>
                    <a:pt x="1102" y="99"/>
                  </a:cubicBezTo>
                  <a:cubicBezTo>
                    <a:pt x="1102" y="97"/>
                    <a:pt x="1100" y="95"/>
                    <a:pt x="1098" y="95"/>
                  </a:cubicBezTo>
                  <a:moveTo>
                    <a:pt x="3" y="48"/>
                  </a:moveTo>
                  <a:cubicBezTo>
                    <a:pt x="1" y="48"/>
                    <a:pt x="0" y="49"/>
                    <a:pt x="0" y="51"/>
                  </a:cubicBezTo>
                  <a:cubicBezTo>
                    <a:pt x="0" y="53"/>
                    <a:pt x="1" y="54"/>
                    <a:pt x="3" y="54"/>
                  </a:cubicBezTo>
                  <a:cubicBezTo>
                    <a:pt x="5" y="54"/>
                    <a:pt x="6" y="53"/>
                    <a:pt x="6" y="51"/>
                  </a:cubicBezTo>
                  <a:cubicBezTo>
                    <a:pt x="6" y="49"/>
                    <a:pt x="5" y="48"/>
                    <a:pt x="3" y="48"/>
                  </a:cubicBezTo>
                  <a:moveTo>
                    <a:pt x="51" y="48"/>
                  </a:moveTo>
                  <a:cubicBezTo>
                    <a:pt x="49" y="48"/>
                    <a:pt x="47" y="49"/>
                    <a:pt x="47" y="51"/>
                  </a:cubicBezTo>
                  <a:cubicBezTo>
                    <a:pt x="47" y="53"/>
                    <a:pt x="49" y="54"/>
                    <a:pt x="51" y="54"/>
                  </a:cubicBezTo>
                  <a:cubicBezTo>
                    <a:pt x="52" y="54"/>
                    <a:pt x="54" y="53"/>
                    <a:pt x="54" y="51"/>
                  </a:cubicBezTo>
                  <a:cubicBezTo>
                    <a:pt x="54" y="49"/>
                    <a:pt x="52" y="48"/>
                    <a:pt x="51" y="48"/>
                  </a:cubicBezTo>
                  <a:moveTo>
                    <a:pt x="98" y="48"/>
                  </a:moveTo>
                  <a:cubicBezTo>
                    <a:pt x="96" y="48"/>
                    <a:pt x="95" y="49"/>
                    <a:pt x="95" y="51"/>
                  </a:cubicBezTo>
                  <a:cubicBezTo>
                    <a:pt x="95" y="53"/>
                    <a:pt x="96" y="54"/>
                    <a:pt x="98" y="54"/>
                  </a:cubicBezTo>
                  <a:cubicBezTo>
                    <a:pt x="100" y="54"/>
                    <a:pt x="102" y="53"/>
                    <a:pt x="102" y="51"/>
                  </a:cubicBezTo>
                  <a:cubicBezTo>
                    <a:pt x="102" y="49"/>
                    <a:pt x="100" y="48"/>
                    <a:pt x="98" y="48"/>
                  </a:cubicBezTo>
                  <a:moveTo>
                    <a:pt x="146" y="48"/>
                  </a:moveTo>
                  <a:cubicBezTo>
                    <a:pt x="144" y="48"/>
                    <a:pt x="143" y="49"/>
                    <a:pt x="143" y="51"/>
                  </a:cubicBezTo>
                  <a:cubicBezTo>
                    <a:pt x="143" y="53"/>
                    <a:pt x="144" y="54"/>
                    <a:pt x="146" y="54"/>
                  </a:cubicBezTo>
                  <a:cubicBezTo>
                    <a:pt x="148" y="54"/>
                    <a:pt x="149" y="53"/>
                    <a:pt x="149" y="51"/>
                  </a:cubicBezTo>
                  <a:cubicBezTo>
                    <a:pt x="149" y="49"/>
                    <a:pt x="148" y="48"/>
                    <a:pt x="146" y="48"/>
                  </a:cubicBezTo>
                  <a:moveTo>
                    <a:pt x="194" y="48"/>
                  </a:moveTo>
                  <a:cubicBezTo>
                    <a:pt x="192" y="48"/>
                    <a:pt x="190" y="49"/>
                    <a:pt x="190" y="51"/>
                  </a:cubicBezTo>
                  <a:cubicBezTo>
                    <a:pt x="190" y="53"/>
                    <a:pt x="192" y="54"/>
                    <a:pt x="194" y="54"/>
                  </a:cubicBezTo>
                  <a:cubicBezTo>
                    <a:pt x="195" y="54"/>
                    <a:pt x="197" y="53"/>
                    <a:pt x="197" y="51"/>
                  </a:cubicBezTo>
                  <a:cubicBezTo>
                    <a:pt x="197" y="49"/>
                    <a:pt x="195" y="48"/>
                    <a:pt x="194" y="48"/>
                  </a:cubicBezTo>
                  <a:moveTo>
                    <a:pt x="241" y="48"/>
                  </a:moveTo>
                  <a:cubicBezTo>
                    <a:pt x="239" y="48"/>
                    <a:pt x="238" y="49"/>
                    <a:pt x="238" y="51"/>
                  </a:cubicBezTo>
                  <a:cubicBezTo>
                    <a:pt x="238" y="53"/>
                    <a:pt x="239" y="54"/>
                    <a:pt x="241" y="54"/>
                  </a:cubicBezTo>
                  <a:cubicBezTo>
                    <a:pt x="243" y="54"/>
                    <a:pt x="244" y="53"/>
                    <a:pt x="244" y="51"/>
                  </a:cubicBezTo>
                  <a:cubicBezTo>
                    <a:pt x="244" y="49"/>
                    <a:pt x="243" y="48"/>
                    <a:pt x="241" y="48"/>
                  </a:cubicBezTo>
                  <a:moveTo>
                    <a:pt x="289" y="48"/>
                  </a:moveTo>
                  <a:cubicBezTo>
                    <a:pt x="287" y="48"/>
                    <a:pt x="285" y="49"/>
                    <a:pt x="285" y="51"/>
                  </a:cubicBezTo>
                  <a:cubicBezTo>
                    <a:pt x="285" y="53"/>
                    <a:pt x="287" y="54"/>
                    <a:pt x="289" y="54"/>
                  </a:cubicBezTo>
                  <a:cubicBezTo>
                    <a:pt x="291" y="54"/>
                    <a:pt x="292" y="53"/>
                    <a:pt x="292" y="51"/>
                  </a:cubicBezTo>
                  <a:cubicBezTo>
                    <a:pt x="292" y="49"/>
                    <a:pt x="291" y="48"/>
                    <a:pt x="289" y="48"/>
                  </a:cubicBezTo>
                  <a:moveTo>
                    <a:pt x="336" y="48"/>
                  </a:moveTo>
                  <a:cubicBezTo>
                    <a:pt x="335" y="48"/>
                    <a:pt x="333" y="49"/>
                    <a:pt x="333" y="51"/>
                  </a:cubicBezTo>
                  <a:cubicBezTo>
                    <a:pt x="333" y="53"/>
                    <a:pt x="335" y="54"/>
                    <a:pt x="336" y="54"/>
                  </a:cubicBezTo>
                  <a:cubicBezTo>
                    <a:pt x="338" y="54"/>
                    <a:pt x="340" y="53"/>
                    <a:pt x="340" y="51"/>
                  </a:cubicBezTo>
                  <a:cubicBezTo>
                    <a:pt x="340" y="49"/>
                    <a:pt x="338" y="48"/>
                    <a:pt x="336" y="48"/>
                  </a:cubicBezTo>
                  <a:moveTo>
                    <a:pt x="765" y="48"/>
                  </a:moveTo>
                  <a:cubicBezTo>
                    <a:pt x="763" y="48"/>
                    <a:pt x="762" y="49"/>
                    <a:pt x="762" y="51"/>
                  </a:cubicBezTo>
                  <a:cubicBezTo>
                    <a:pt x="762" y="53"/>
                    <a:pt x="763" y="54"/>
                    <a:pt x="765" y="54"/>
                  </a:cubicBezTo>
                  <a:cubicBezTo>
                    <a:pt x="767" y="54"/>
                    <a:pt x="768" y="53"/>
                    <a:pt x="768" y="51"/>
                  </a:cubicBezTo>
                  <a:cubicBezTo>
                    <a:pt x="768" y="49"/>
                    <a:pt x="767" y="48"/>
                    <a:pt x="765" y="48"/>
                  </a:cubicBezTo>
                  <a:moveTo>
                    <a:pt x="813" y="48"/>
                  </a:moveTo>
                  <a:cubicBezTo>
                    <a:pt x="811" y="48"/>
                    <a:pt x="809" y="49"/>
                    <a:pt x="809" y="51"/>
                  </a:cubicBezTo>
                  <a:cubicBezTo>
                    <a:pt x="809" y="53"/>
                    <a:pt x="811" y="54"/>
                    <a:pt x="813" y="54"/>
                  </a:cubicBezTo>
                  <a:cubicBezTo>
                    <a:pt x="814" y="54"/>
                    <a:pt x="816" y="53"/>
                    <a:pt x="816" y="51"/>
                  </a:cubicBezTo>
                  <a:cubicBezTo>
                    <a:pt x="816" y="49"/>
                    <a:pt x="814" y="48"/>
                    <a:pt x="813" y="48"/>
                  </a:cubicBezTo>
                  <a:moveTo>
                    <a:pt x="860" y="48"/>
                  </a:moveTo>
                  <a:cubicBezTo>
                    <a:pt x="858" y="48"/>
                    <a:pt x="857" y="49"/>
                    <a:pt x="857" y="51"/>
                  </a:cubicBezTo>
                  <a:cubicBezTo>
                    <a:pt x="857" y="53"/>
                    <a:pt x="858" y="54"/>
                    <a:pt x="860" y="54"/>
                  </a:cubicBezTo>
                  <a:cubicBezTo>
                    <a:pt x="862" y="54"/>
                    <a:pt x="864" y="53"/>
                    <a:pt x="864" y="51"/>
                  </a:cubicBezTo>
                  <a:cubicBezTo>
                    <a:pt x="864" y="49"/>
                    <a:pt x="862" y="48"/>
                    <a:pt x="860" y="48"/>
                  </a:cubicBezTo>
                  <a:moveTo>
                    <a:pt x="908" y="48"/>
                  </a:moveTo>
                  <a:cubicBezTo>
                    <a:pt x="906" y="48"/>
                    <a:pt x="905" y="49"/>
                    <a:pt x="905" y="51"/>
                  </a:cubicBezTo>
                  <a:cubicBezTo>
                    <a:pt x="905" y="53"/>
                    <a:pt x="906" y="54"/>
                    <a:pt x="908" y="54"/>
                  </a:cubicBezTo>
                  <a:cubicBezTo>
                    <a:pt x="910" y="54"/>
                    <a:pt x="911" y="53"/>
                    <a:pt x="911" y="51"/>
                  </a:cubicBezTo>
                  <a:cubicBezTo>
                    <a:pt x="911" y="49"/>
                    <a:pt x="910" y="48"/>
                    <a:pt x="908" y="48"/>
                  </a:cubicBezTo>
                  <a:moveTo>
                    <a:pt x="955" y="48"/>
                  </a:moveTo>
                  <a:cubicBezTo>
                    <a:pt x="954" y="48"/>
                    <a:pt x="952" y="49"/>
                    <a:pt x="952" y="51"/>
                  </a:cubicBezTo>
                  <a:cubicBezTo>
                    <a:pt x="952" y="53"/>
                    <a:pt x="954" y="54"/>
                    <a:pt x="955" y="54"/>
                  </a:cubicBezTo>
                  <a:cubicBezTo>
                    <a:pt x="957" y="54"/>
                    <a:pt x="959" y="53"/>
                    <a:pt x="959" y="51"/>
                  </a:cubicBezTo>
                  <a:cubicBezTo>
                    <a:pt x="959" y="49"/>
                    <a:pt x="957" y="48"/>
                    <a:pt x="955" y="48"/>
                  </a:cubicBezTo>
                  <a:moveTo>
                    <a:pt x="1003" y="48"/>
                  </a:moveTo>
                  <a:cubicBezTo>
                    <a:pt x="1001" y="48"/>
                    <a:pt x="1000" y="49"/>
                    <a:pt x="1000" y="51"/>
                  </a:cubicBezTo>
                  <a:cubicBezTo>
                    <a:pt x="1000" y="53"/>
                    <a:pt x="1001" y="54"/>
                    <a:pt x="1003" y="54"/>
                  </a:cubicBezTo>
                  <a:cubicBezTo>
                    <a:pt x="1005" y="54"/>
                    <a:pt x="1006" y="53"/>
                    <a:pt x="1006" y="51"/>
                  </a:cubicBezTo>
                  <a:cubicBezTo>
                    <a:pt x="1006" y="49"/>
                    <a:pt x="1005" y="48"/>
                    <a:pt x="1003" y="48"/>
                  </a:cubicBezTo>
                  <a:moveTo>
                    <a:pt x="1051" y="48"/>
                  </a:moveTo>
                  <a:cubicBezTo>
                    <a:pt x="1049" y="48"/>
                    <a:pt x="1047" y="49"/>
                    <a:pt x="1047" y="51"/>
                  </a:cubicBezTo>
                  <a:cubicBezTo>
                    <a:pt x="1047" y="53"/>
                    <a:pt x="1049" y="54"/>
                    <a:pt x="1051" y="54"/>
                  </a:cubicBezTo>
                  <a:cubicBezTo>
                    <a:pt x="1053" y="54"/>
                    <a:pt x="1054" y="53"/>
                    <a:pt x="1054" y="51"/>
                  </a:cubicBezTo>
                  <a:cubicBezTo>
                    <a:pt x="1054" y="49"/>
                    <a:pt x="1053" y="48"/>
                    <a:pt x="1051" y="48"/>
                  </a:cubicBezTo>
                  <a:moveTo>
                    <a:pt x="1098" y="48"/>
                  </a:moveTo>
                  <a:cubicBezTo>
                    <a:pt x="1097" y="48"/>
                    <a:pt x="1095" y="49"/>
                    <a:pt x="1095" y="51"/>
                  </a:cubicBezTo>
                  <a:cubicBezTo>
                    <a:pt x="1095" y="53"/>
                    <a:pt x="1097" y="54"/>
                    <a:pt x="1098" y="54"/>
                  </a:cubicBezTo>
                  <a:cubicBezTo>
                    <a:pt x="1100" y="54"/>
                    <a:pt x="1102" y="53"/>
                    <a:pt x="1102" y="51"/>
                  </a:cubicBezTo>
                  <a:cubicBezTo>
                    <a:pt x="1102" y="49"/>
                    <a:pt x="1100" y="48"/>
                    <a:pt x="1098" y="48"/>
                  </a:cubicBezTo>
                  <a:moveTo>
                    <a:pt x="3" y="0"/>
                  </a:moveTo>
                  <a:cubicBezTo>
                    <a:pt x="1" y="0"/>
                    <a:pt x="0" y="1"/>
                    <a:pt x="0" y="3"/>
                  </a:cubicBezTo>
                  <a:cubicBezTo>
                    <a:pt x="0" y="5"/>
                    <a:pt x="1" y="7"/>
                    <a:pt x="3" y="7"/>
                  </a:cubicBezTo>
                  <a:cubicBezTo>
                    <a:pt x="5" y="7"/>
                    <a:pt x="6" y="5"/>
                    <a:pt x="6" y="3"/>
                  </a:cubicBezTo>
                  <a:cubicBezTo>
                    <a:pt x="6" y="1"/>
                    <a:pt x="5" y="0"/>
                    <a:pt x="3" y="0"/>
                  </a:cubicBezTo>
                  <a:moveTo>
                    <a:pt x="51" y="0"/>
                  </a:moveTo>
                  <a:cubicBezTo>
                    <a:pt x="49" y="0"/>
                    <a:pt x="47" y="1"/>
                    <a:pt x="47" y="3"/>
                  </a:cubicBezTo>
                  <a:cubicBezTo>
                    <a:pt x="47" y="5"/>
                    <a:pt x="49" y="7"/>
                    <a:pt x="51" y="7"/>
                  </a:cubicBezTo>
                  <a:cubicBezTo>
                    <a:pt x="52" y="7"/>
                    <a:pt x="54" y="5"/>
                    <a:pt x="54" y="3"/>
                  </a:cubicBezTo>
                  <a:cubicBezTo>
                    <a:pt x="54" y="1"/>
                    <a:pt x="52" y="0"/>
                    <a:pt x="51" y="0"/>
                  </a:cubicBezTo>
                  <a:moveTo>
                    <a:pt x="98" y="0"/>
                  </a:moveTo>
                  <a:cubicBezTo>
                    <a:pt x="96" y="0"/>
                    <a:pt x="95" y="1"/>
                    <a:pt x="95" y="3"/>
                  </a:cubicBezTo>
                  <a:cubicBezTo>
                    <a:pt x="95" y="5"/>
                    <a:pt x="96" y="7"/>
                    <a:pt x="98" y="7"/>
                  </a:cubicBezTo>
                  <a:cubicBezTo>
                    <a:pt x="100" y="7"/>
                    <a:pt x="102" y="5"/>
                    <a:pt x="102" y="3"/>
                  </a:cubicBezTo>
                  <a:cubicBezTo>
                    <a:pt x="102" y="1"/>
                    <a:pt x="100" y="0"/>
                    <a:pt x="98" y="0"/>
                  </a:cubicBezTo>
                  <a:moveTo>
                    <a:pt x="146" y="0"/>
                  </a:moveTo>
                  <a:cubicBezTo>
                    <a:pt x="144" y="0"/>
                    <a:pt x="143" y="1"/>
                    <a:pt x="143" y="3"/>
                  </a:cubicBezTo>
                  <a:cubicBezTo>
                    <a:pt x="143" y="5"/>
                    <a:pt x="144" y="7"/>
                    <a:pt x="146" y="7"/>
                  </a:cubicBezTo>
                  <a:cubicBezTo>
                    <a:pt x="148" y="7"/>
                    <a:pt x="149" y="5"/>
                    <a:pt x="149" y="3"/>
                  </a:cubicBezTo>
                  <a:cubicBezTo>
                    <a:pt x="149" y="1"/>
                    <a:pt x="148" y="0"/>
                    <a:pt x="146" y="0"/>
                  </a:cubicBezTo>
                  <a:moveTo>
                    <a:pt x="194" y="0"/>
                  </a:moveTo>
                  <a:cubicBezTo>
                    <a:pt x="192" y="0"/>
                    <a:pt x="190" y="1"/>
                    <a:pt x="190" y="3"/>
                  </a:cubicBezTo>
                  <a:cubicBezTo>
                    <a:pt x="190" y="5"/>
                    <a:pt x="192" y="7"/>
                    <a:pt x="194" y="7"/>
                  </a:cubicBezTo>
                  <a:cubicBezTo>
                    <a:pt x="195" y="7"/>
                    <a:pt x="197" y="5"/>
                    <a:pt x="197" y="3"/>
                  </a:cubicBezTo>
                  <a:cubicBezTo>
                    <a:pt x="197" y="1"/>
                    <a:pt x="195" y="0"/>
                    <a:pt x="194" y="0"/>
                  </a:cubicBezTo>
                  <a:moveTo>
                    <a:pt x="241" y="0"/>
                  </a:moveTo>
                  <a:cubicBezTo>
                    <a:pt x="239" y="0"/>
                    <a:pt x="238" y="1"/>
                    <a:pt x="238" y="3"/>
                  </a:cubicBezTo>
                  <a:cubicBezTo>
                    <a:pt x="238" y="5"/>
                    <a:pt x="239" y="7"/>
                    <a:pt x="241" y="7"/>
                  </a:cubicBezTo>
                  <a:cubicBezTo>
                    <a:pt x="243" y="7"/>
                    <a:pt x="244" y="5"/>
                    <a:pt x="244" y="3"/>
                  </a:cubicBezTo>
                  <a:cubicBezTo>
                    <a:pt x="244" y="1"/>
                    <a:pt x="243" y="0"/>
                    <a:pt x="241" y="0"/>
                  </a:cubicBezTo>
                  <a:moveTo>
                    <a:pt x="289" y="0"/>
                  </a:moveTo>
                  <a:cubicBezTo>
                    <a:pt x="287" y="0"/>
                    <a:pt x="285" y="1"/>
                    <a:pt x="285" y="3"/>
                  </a:cubicBezTo>
                  <a:cubicBezTo>
                    <a:pt x="285" y="5"/>
                    <a:pt x="287" y="7"/>
                    <a:pt x="289" y="7"/>
                  </a:cubicBezTo>
                  <a:cubicBezTo>
                    <a:pt x="291" y="7"/>
                    <a:pt x="292" y="5"/>
                    <a:pt x="292" y="3"/>
                  </a:cubicBezTo>
                  <a:cubicBezTo>
                    <a:pt x="292" y="1"/>
                    <a:pt x="291" y="0"/>
                    <a:pt x="289" y="0"/>
                  </a:cubicBezTo>
                  <a:moveTo>
                    <a:pt x="336" y="0"/>
                  </a:moveTo>
                  <a:cubicBezTo>
                    <a:pt x="335" y="0"/>
                    <a:pt x="333" y="1"/>
                    <a:pt x="333" y="3"/>
                  </a:cubicBezTo>
                  <a:cubicBezTo>
                    <a:pt x="333" y="5"/>
                    <a:pt x="335" y="7"/>
                    <a:pt x="336" y="7"/>
                  </a:cubicBezTo>
                  <a:cubicBezTo>
                    <a:pt x="338" y="7"/>
                    <a:pt x="340" y="5"/>
                    <a:pt x="340" y="3"/>
                  </a:cubicBezTo>
                  <a:cubicBezTo>
                    <a:pt x="340" y="1"/>
                    <a:pt x="338" y="0"/>
                    <a:pt x="336" y="0"/>
                  </a:cubicBezTo>
                  <a:moveTo>
                    <a:pt x="765" y="0"/>
                  </a:moveTo>
                  <a:cubicBezTo>
                    <a:pt x="763" y="0"/>
                    <a:pt x="762" y="1"/>
                    <a:pt x="762" y="3"/>
                  </a:cubicBezTo>
                  <a:cubicBezTo>
                    <a:pt x="762" y="5"/>
                    <a:pt x="763" y="7"/>
                    <a:pt x="765" y="7"/>
                  </a:cubicBezTo>
                  <a:cubicBezTo>
                    <a:pt x="767" y="7"/>
                    <a:pt x="768" y="5"/>
                    <a:pt x="768" y="3"/>
                  </a:cubicBezTo>
                  <a:cubicBezTo>
                    <a:pt x="768" y="1"/>
                    <a:pt x="767" y="0"/>
                    <a:pt x="765" y="0"/>
                  </a:cubicBezTo>
                  <a:moveTo>
                    <a:pt x="813" y="0"/>
                  </a:moveTo>
                  <a:cubicBezTo>
                    <a:pt x="811" y="0"/>
                    <a:pt x="809" y="1"/>
                    <a:pt x="809" y="3"/>
                  </a:cubicBezTo>
                  <a:cubicBezTo>
                    <a:pt x="809" y="5"/>
                    <a:pt x="811" y="7"/>
                    <a:pt x="813" y="7"/>
                  </a:cubicBezTo>
                  <a:cubicBezTo>
                    <a:pt x="814" y="7"/>
                    <a:pt x="816" y="5"/>
                    <a:pt x="816" y="3"/>
                  </a:cubicBezTo>
                  <a:cubicBezTo>
                    <a:pt x="816" y="1"/>
                    <a:pt x="814" y="0"/>
                    <a:pt x="813" y="0"/>
                  </a:cubicBezTo>
                  <a:moveTo>
                    <a:pt x="860" y="0"/>
                  </a:moveTo>
                  <a:cubicBezTo>
                    <a:pt x="858" y="0"/>
                    <a:pt x="857" y="1"/>
                    <a:pt x="857" y="3"/>
                  </a:cubicBezTo>
                  <a:cubicBezTo>
                    <a:pt x="857" y="5"/>
                    <a:pt x="858" y="7"/>
                    <a:pt x="860" y="7"/>
                  </a:cubicBezTo>
                  <a:cubicBezTo>
                    <a:pt x="862" y="7"/>
                    <a:pt x="864" y="5"/>
                    <a:pt x="864" y="3"/>
                  </a:cubicBezTo>
                  <a:cubicBezTo>
                    <a:pt x="864" y="1"/>
                    <a:pt x="862" y="0"/>
                    <a:pt x="860" y="0"/>
                  </a:cubicBezTo>
                  <a:moveTo>
                    <a:pt x="908" y="0"/>
                  </a:moveTo>
                  <a:cubicBezTo>
                    <a:pt x="906" y="0"/>
                    <a:pt x="905" y="1"/>
                    <a:pt x="905" y="3"/>
                  </a:cubicBezTo>
                  <a:cubicBezTo>
                    <a:pt x="905" y="5"/>
                    <a:pt x="906" y="7"/>
                    <a:pt x="908" y="7"/>
                  </a:cubicBezTo>
                  <a:cubicBezTo>
                    <a:pt x="910" y="7"/>
                    <a:pt x="911" y="5"/>
                    <a:pt x="911" y="3"/>
                  </a:cubicBezTo>
                  <a:cubicBezTo>
                    <a:pt x="911" y="1"/>
                    <a:pt x="910" y="0"/>
                    <a:pt x="908" y="0"/>
                  </a:cubicBezTo>
                  <a:moveTo>
                    <a:pt x="955" y="0"/>
                  </a:moveTo>
                  <a:cubicBezTo>
                    <a:pt x="954" y="0"/>
                    <a:pt x="952" y="1"/>
                    <a:pt x="952" y="3"/>
                  </a:cubicBezTo>
                  <a:cubicBezTo>
                    <a:pt x="952" y="5"/>
                    <a:pt x="954" y="7"/>
                    <a:pt x="955" y="7"/>
                  </a:cubicBezTo>
                  <a:cubicBezTo>
                    <a:pt x="957" y="7"/>
                    <a:pt x="959" y="5"/>
                    <a:pt x="959" y="3"/>
                  </a:cubicBezTo>
                  <a:cubicBezTo>
                    <a:pt x="959" y="1"/>
                    <a:pt x="957" y="0"/>
                    <a:pt x="955" y="0"/>
                  </a:cubicBezTo>
                  <a:moveTo>
                    <a:pt x="1003" y="0"/>
                  </a:moveTo>
                  <a:cubicBezTo>
                    <a:pt x="1001" y="0"/>
                    <a:pt x="1000" y="1"/>
                    <a:pt x="1000" y="3"/>
                  </a:cubicBezTo>
                  <a:cubicBezTo>
                    <a:pt x="1000" y="5"/>
                    <a:pt x="1001" y="7"/>
                    <a:pt x="1003" y="7"/>
                  </a:cubicBezTo>
                  <a:cubicBezTo>
                    <a:pt x="1005" y="7"/>
                    <a:pt x="1006" y="5"/>
                    <a:pt x="1006" y="3"/>
                  </a:cubicBezTo>
                  <a:cubicBezTo>
                    <a:pt x="1006" y="1"/>
                    <a:pt x="1005" y="0"/>
                    <a:pt x="1003" y="0"/>
                  </a:cubicBezTo>
                  <a:moveTo>
                    <a:pt x="1051" y="0"/>
                  </a:moveTo>
                  <a:cubicBezTo>
                    <a:pt x="1049" y="0"/>
                    <a:pt x="1047" y="1"/>
                    <a:pt x="1047" y="3"/>
                  </a:cubicBezTo>
                  <a:cubicBezTo>
                    <a:pt x="1047" y="5"/>
                    <a:pt x="1049" y="7"/>
                    <a:pt x="1051" y="7"/>
                  </a:cubicBezTo>
                  <a:cubicBezTo>
                    <a:pt x="1053" y="7"/>
                    <a:pt x="1054" y="5"/>
                    <a:pt x="1054" y="3"/>
                  </a:cubicBezTo>
                  <a:cubicBezTo>
                    <a:pt x="1054" y="1"/>
                    <a:pt x="1053" y="0"/>
                    <a:pt x="1051" y="0"/>
                  </a:cubicBezTo>
                  <a:moveTo>
                    <a:pt x="1098" y="0"/>
                  </a:moveTo>
                  <a:cubicBezTo>
                    <a:pt x="1097" y="0"/>
                    <a:pt x="1095" y="1"/>
                    <a:pt x="1095" y="3"/>
                  </a:cubicBezTo>
                  <a:cubicBezTo>
                    <a:pt x="1095" y="5"/>
                    <a:pt x="1097" y="7"/>
                    <a:pt x="1098" y="7"/>
                  </a:cubicBezTo>
                  <a:cubicBezTo>
                    <a:pt x="1100" y="7"/>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248108" y="-33339"/>
            <a:ext cx="1847850" cy="6883399"/>
            <a:chOff x="3525294" y="-38100"/>
            <a:chExt cx="1847850" cy="6883399"/>
          </a:xfrm>
          <a:effectLst>
            <a:outerShdw blurRad="50800" dist="38100" algn="l" rotWithShape="0">
              <a:prstClr val="black">
                <a:alpha val="40000"/>
              </a:prstClr>
            </a:outerShdw>
          </a:effectLst>
        </p:grpSpPr>
        <p:pic>
          <p:nvPicPr>
            <p:cNvPr id="11" name="图片 10"/>
            <p:cNvPicPr>
              <a:picLocks noChangeAspect="1"/>
            </p:cNvPicPr>
            <p:nvPr/>
          </p:nvPicPr>
          <p:blipFill>
            <a:blip r:embed="rId5"/>
            <a:stretch>
              <a:fillRect/>
            </a:stretch>
          </p:blipFill>
          <p:spPr>
            <a:xfrm>
              <a:off x="3899098" y="331371"/>
              <a:ext cx="1472475" cy="6286501"/>
            </a:xfrm>
            <a:prstGeom prst="rect">
              <a:avLst/>
            </a:prstGeom>
          </p:spPr>
        </p:pic>
        <p:pic>
          <p:nvPicPr>
            <p:cNvPr id="14" name="图片 13"/>
            <p:cNvPicPr>
              <a:picLocks noChangeAspect="1"/>
            </p:cNvPicPr>
            <p:nvPr/>
          </p:nvPicPr>
          <p:blipFill>
            <a:blip r:embed="rId6"/>
            <a:stretch>
              <a:fillRect/>
            </a:stretch>
          </p:blipFill>
          <p:spPr>
            <a:xfrm>
              <a:off x="3905079" y="-38100"/>
              <a:ext cx="1396313" cy="3467100"/>
            </a:xfrm>
            <a:prstGeom prst="rect">
              <a:avLst/>
            </a:prstGeom>
          </p:spPr>
        </p:pic>
        <p:pic>
          <p:nvPicPr>
            <p:cNvPr id="15" name="图片 14"/>
            <p:cNvPicPr>
              <a:picLocks noChangeAspect="1"/>
            </p:cNvPicPr>
            <p:nvPr/>
          </p:nvPicPr>
          <p:blipFill>
            <a:blip r:embed="rId7"/>
            <a:stretch>
              <a:fillRect/>
            </a:stretch>
          </p:blipFill>
          <p:spPr>
            <a:xfrm>
              <a:off x="3525294" y="-15876"/>
              <a:ext cx="723544" cy="1765300"/>
            </a:xfrm>
            <a:prstGeom prst="rect">
              <a:avLst/>
            </a:prstGeom>
          </p:spPr>
        </p:pic>
        <p:sp>
          <p:nvSpPr>
            <p:cNvPr id="34" name="Freeform 23"/>
            <p:cNvSpPr/>
            <p:nvPr/>
          </p:nvSpPr>
          <p:spPr bwMode="auto">
            <a:xfrm>
              <a:off x="3525294" y="-25401"/>
              <a:ext cx="1847850" cy="6870700"/>
            </a:xfrm>
            <a:custGeom>
              <a:avLst/>
              <a:gdLst>
                <a:gd name="T0" fmla="*/ 323 w 397"/>
                <a:gd name="T1" fmla="*/ 1020 h 1484"/>
                <a:gd name="T2" fmla="*/ 0 w 397"/>
                <a:gd name="T3" fmla="*/ 1484 h 1484"/>
                <a:gd name="T4" fmla="*/ 91 w 397"/>
                <a:gd name="T5" fmla="*/ 1484 h 1484"/>
                <a:gd name="T6" fmla="*/ 354 w 397"/>
                <a:gd name="T7" fmla="*/ 1028 h 1484"/>
                <a:gd name="T8" fmla="*/ 369 w 397"/>
                <a:gd name="T9" fmla="*/ 814 h 1484"/>
                <a:gd name="T10" fmla="*/ 45 w 397"/>
                <a:gd name="T11" fmla="*/ 0 h 1484"/>
                <a:gd name="T12" fmla="*/ 34 w 397"/>
                <a:gd name="T13" fmla="*/ 0 h 1484"/>
                <a:gd name="T14" fmla="*/ 348 w 397"/>
                <a:gd name="T15" fmla="*/ 815 h 1484"/>
                <a:gd name="T16" fmla="*/ 323 w 397"/>
                <a:gd name="T17" fmla="*/ 102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1484">
                  <a:moveTo>
                    <a:pt x="323" y="1020"/>
                  </a:moveTo>
                  <a:cubicBezTo>
                    <a:pt x="0" y="1484"/>
                    <a:pt x="0" y="1484"/>
                    <a:pt x="0" y="1484"/>
                  </a:cubicBezTo>
                  <a:cubicBezTo>
                    <a:pt x="91" y="1484"/>
                    <a:pt x="91" y="1484"/>
                    <a:pt x="91" y="1484"/>
                  </a:cubicBezTo>
                  <a:cubicBezTo>
                    <a:pt x="354" y="1028"/>
                    <a:pt x="354" y="1028"/>
                    <a:pt x="354" y="1028"/>
                  </a:cubicBezTo>
                  <a:cubicBezTo>
                    <a:pt x="391" y="963"/>
                    <a:pt x="397" y="884"/>
                    <a:pt x="369" y="814"/>
                  </a:cubicBezTo>
                  <a:cubicBezTo>
                    <a:pt x="45" y="0"/>
                    <a:pt x="45" y="0"/>
                    <a:pt x="45" y="0"/>
                  </a:cubicBezTo>
                  <a:cubicBezTo>
                    <a:pt x="34" y="0"/>
                    <a:pt x="34" y="0"/>
                    <a:pt x="34" y="0"/>
                  </a:cubicBezTo>
                  <a:cubicBezTo>
                    <a:pt x="348" y="815"/>
                    <a:pt x="348" y="815"/>
                    <a:pt x="348" y="815"/>
                  </a:cubicBezTo>
                  <a:cubicBezTo>
                    <a:pt x="374" y="883"/>
                    <a:pt x="365" y="960"/>
                    <a:pt x="323" y="1020"/>
                  </a:cubicBezTo>
                  <a:close/>
                </a:path>
              </a:pathLst>
            </a:custGeom>
            <a:gradFill>
              <a:gsLst>
                <a:gs pos="0">
                  <a:srgbClr val="C00000"/>
                </a:gs>
                <a:gs pos="61000">
                  <a:srgbClr val="3E0B0B"/>
                </a:gs>
                <a:gs pos="100000">
                  <a:srgbClr val="0F0F0F"/>
                </a:gs>
              </a:gsLst>
              <a:lin ang="81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Parallelogram 11"/>
          <p:cNvSpPr/>
          <p:nvPr/>
        </p:nvSpPr>
        <p:spPr>
          <a:xfrm>
            <a:off x="370833" y="5500876"/>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团队成员</a:t>
            </a:r>
            <a:endParaRPr lang="en-US" sz="1600" dirty="0"/>
          </a:p>
        </p:txBody>
      </p:sp>
      <p:sp>
        <p:nvSpPr>
          <p:cNvPr id="4" name="Parallelogram 11"/>
          <p:cNvSpPr/>
          <p:nvPr/>
        </p:nvSpPr>
        <p:spPr>
          <a:xfrm>
            <a:off x="367394" y="4792604"/>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组号</a:t>
            </a:r>
          </a:p>
        </p:txBody>
      </p:sp>
      <p:sp>
        <p:nvSpPr>
          <p:cNvPr id="6" name="文本框 5"/>
          <p:cNvSpPr txBox="1"/>
          <p:nvPr/>
        </p:nvSpPr>
        <p:spPr>
          <a:xfrm>
            <a:off x="1810950" y="4782156"/>
            <a:ext cx="2382253" cy="368300"/>
          </a:xfrm>
          <a:prstGeom prst="rect">
            <a:avLst/>
          </a:prstGeom>
          <a:noFill/>
        </p:spPr>
        <p:txBody>
          <a:bodyPr wrap="square" rtlCol="0">
            <a:spAutoFit/>
          </a:bodyPr>
          <a:lstStyle/>
          <a:p>
            <a:r>
              <a:rPr lang="en-US" altLang="zh-CN" dirty="0">
                <a:solidFill>
                  <a:schemeClr val="bg1"/>
                </a:solidFill>
              </a:rPr>
              <a:t>G03</a:t>
            </a:r>
            <a:endParaRPr lang="zh-CN" altLang="en-US" dirty="0">
              <a:solidFill>
                <a:schemeClr val="bg1"/>
              </a:solidFill>
            </a:endParaRPr>
          </a:p>
        </p:txBody>
      </p:sp>
      <p:sp>
        <p:nvSpPr>
          <p:cNvPr id="7" name="文本框 6"/>
          <p:cNvSpPr txBox="1"/>
          <p:nvPr/>
        </p:nvSpPr>
        <p:spPr>
          <a:xfrm>
            <a:off x="1809164" y="5478948"/>
            <a:ext cx="2382253" cy="369332"/>
          </a:xfrm>
          <a:prstGeom prst="rect">
            <a:avLst/>
          </a:prstGeom>
          <a:noFill/>
        </p:spPr>
        <p:txBody>
          <a:bodyPr wrap="square" rtlCol="0">
            <a:spAutoFit/>
          </a:bodyPr>
          <a:lstStyle/>
          <a:p>
            <a:r>
              <a:rPr lang="zh-CN" altLang="en-US" dirty="0">
                <a:solidFill>
                  <a:schemeClr val="bg1"/>
                </a:solidFill>
              </a:rPr>
              <a:t>蔡懿，周昕，周梦诚</a:t>
            </a:r>
          </a:p>
        </p:txBody>
      </p:sp>
      <p:sp>
        <p:nvSpPr>
          <p:cNvPr id="8" name="矩形 7"/>
          <p:cNvSpPr/>
          <p:nvPr/>
        </p:nvSpPr>
        <p:spPr>
          <a:xfrm>
            <a:off x="271186" y="2044005"/>
            <a:ext cx="5966901" cy="138499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智云体育</a:t>
            </a: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a:t>
            </a: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高校体测信息管理系统</a:t>
            </a:r>
          </a:p>
        </p:txBody>
      </p:sp>
      <p:grpSp>
        <p:nvGrpSpPr>
          <p:cNvPr id="12" name="稻壳儿榴莲果果"/>
          <p:cNvGrpSpPr/>
          <p:nvPr/>
        </p:nvGrpSpPr>
        <p:grpSpPr>
          <a:xfrm>
            <a:off x="370218" y="779622"/>
            <a:ext cx="1811007" cy="674853"/>
            <a:chOff x="10221913" y="804863"/>
            <a:chExt cx="1454150" cy="587375"/>
          </a:xfrm>
          <a:solidFill>
            <a:srgbClr val="C21704">
              <a:alpha val="21000"/>
            </a:srgbClr>
          </a:solidFill>
        </p:grpSpPr>
        <p:sp>
          <p:nvSpPr>
            <p:cNvPr id="13" name="Freeform 27"/>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7"/>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9"/>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0"/>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5" name="图片 34">
            <a:extLst>
              <a:ext uri="{FF2B5EF4-FFF2-40B4-BE49-F238E27FC236}">
                <a16:creationId xmlns:a16="http://schemas.microsoft.com/office/drawing/2014/main" id="{9E892F29-C181-4656-B669-68E8FD3439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04" y="74091"/>
            <a:ext cx="525810" cy="525810"/>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1376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14">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37090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3.1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可行性分析报告内容简述</a:t>
            </a:r>
          </a:p>
        </p:txBody>
      </p:sp>
      <p:sp>
        <p:nvSpPr>
          <p:cNvPr id="27" name="圆角矩形 62">
            <a:extLst>
              <a:ext uri="{FF2B5EF4-FFF2-40B4-BE49-F238E27FC236}">
                <a16:creationId xmlns:a16="http://schemas.microsoft.com/office/drawing/2014/main" id="{07FAABE5-5447-406B-BA84-FD1FEF484C26}"/>
              </a:ext>
            </a:extLst>
          </p:cNvPr>
          <p:cNvSpPr/>
          <p:nvPr/>
        </p:nvSpPr>
        <p:spPr>
          <a:xfrm>
            <a:off x="371475" y="199366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28" name="PA-组合 40">
            <a:extLst>
              <a:ext uri="{FF2B5EF4-FFF2-40B4-BE49-F238E27FC236}">
                <a16:creationId xmlns:a16="http://schemas.microsoft.com/office/drawing/2014/main" id="{5E2C6297-055A-4366-ABC5-0F9C31CC3C9E}"/>
              </a:ext>
            </a:extLst>
          </p:cNvPr>
          <p:cNvGrpSpPr/>
          <p:nvPr>
            <p:custDataLst>
              <p:tags r:id="rId1"/>
            </p:custDataLst>
          </p:nvPr>
        </p:nvGrpSpPr>
        <p:grpSpPr>
          <a:xfrm>
            <a:off x="956570" y="4355513"/>
            <a:ext cx="1620000" cy="540000"/>
            <a:chOff x="2031471" y="2448768"/>
            <a:chExt cx="1453307" cy="533102"/>
          </a:xfrm>
        </p:grpSpPr>
        <p:sp>
          <p:nvSpPr>
            <p:cNvPr id="29" name="PA-任意多边形 41">
              <a:extLst>
                <a:ext uri="{FF2B5EF4-FFF2-40B4-BE49-F238E27FC236}">
                  <a16:creationId xmlns:a16="http://schemas.microsoft.com/office/drawing/2014/main" id="{2A24E9B1-F016-4561-815C-473BA3C1ABEB}"/>
                </a:ext>
              </a:extLst>
            </p:cNvPr>
            <p:cNvSpPr/>
            <p:nvPr>
              <p:custDataLst>
                <p:tags r:id="rId11"/>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0" name="PA-矩形 42">
              <a:extLst>
                <a:ext uri="{FF2B5EF4-FFF2-40B4-BE49-F238E27FC236}">
                  <a16:creationId xmlns:a16="http://schemas.microsoft.com/office/drawing/2014/main" id="{03E05FF7-BFC6-4350-87E9-6CE0A36865BA}"/>
                </a:ext>
              </a:extLst>
            </p:cNvPr>
            <p:cNvSpPr/>
            <p:nvPr>
              <p:custDataLst>
                <p:tags r:id="rId12"/>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技术可行性</a:t>
              </a:r>
            </a:p>
          </p:txBody>
        </p:sp>
      </p:grpSp>
      <p:sp>
        <p:nvSpPr>
          <p:cNvPr id="31" name="圆角矩形 14">
            <a:extLst>
              <a:ext uri="{FF2B5EF4-FFF2-40B4-BE49-F238E27FC236}">
                <a16:creationId xmlns:a16="http://schemas.microsoft.com/office/drawing/2014/main" id="{6FC9A529-42A6-49B0-A60E-E72E613A1E96}"/>
              </a:ext>
            </a:extLst>
          </p:cNvPr>
          <p:cNvSpPr/>
          <p:nvPr/>
        </p:nvSpPr>
        <p:spPr>
          <a:xfrm>
            <a:off x="3288665" y="199429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33" name="圆角矩形 15">
            <a:extLst>
              <a:ext uri="{FF2B5EF4-FFF2-40B4-BE49-F238E27FC236}">
                <a16:creationId xmlns:a16="http://schemas.microsoft.com/office/drawing/2014/main" id="{1094FC8C-4EC6-4908-84DA-91DCD9A91C31}"/>
              </a:ext>
            </a:extLst>
          </p:cNvPr>
          <p:cNvSpPr/>
          <p:nvPr/>
        </p:nvSpPr>
        <p:spPr>
          <a:xfrm>
            <a:off x="6205855" y="197969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34" name="圆角矩形 17">
            <a:extLst>
              <a:ext uri="{FF2B5EF4-FFF2-40B4-BE49-F238E27FC236}">
                <a16:creationId xmlns:a16="http://schemas.microsoft.com/office/drawing/2014/main" id="{C460D0BA-BC48-4FB8-9C7F-376C64EADBDA}"/>
              </a:ext>
            </a:extLst>
          </p:cNvPr>
          <p:cNvSpPr/>
          <p:nvPr/>
        </p:nvSpPr>
        <p:spPr>
          <a:xfrm>
            <a:off x="9123045" y="198667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5" name="PA-组合 40">
            <a:extLst>
              <a:ext uri="{FF2B5EF4-FFF2-40B4-BE49-F238E27FC236}">
                <a16:creationId xmlns:a16="http://schemas.microsoft.com/office/drawing/2014/main" id="{11D82186-8E5B-4727-8CFE-25CA6DF6CB5A}"/>
              </a:ext>
            </a:extLst>
          </p:cNvPr>
          <p:cNvGrpSpPr/>
          <p:nvPr>
            <p:custDataLst>
              <p:tags r:id="rId2"/>
            </p:custDataLst>
          </p:nvPr>
        </p:nvGrpSpPr>
        <p:grpSpPr>
          <a:xfrm>
            <a:off x="3873760" y="4355513"/>
            <a:ext cx="1620000" cy="540000"/>
            <a:chOff x="2031471" y="2448768"/>
            <a:chExt cx="1453307" cy="533102"/>
          </a:xfrm>
        </p:grpSpPr>
        <p:sp>
          <p:nvSpPr>
            <p:cNvPr id="36" name="PA-任意多边形 41">
              <a:extLst>
                <a:ext uri="{FF2B5EF4-FFF2-40B4-BE49-F238E27FC236}">
                  <a16:creationId xmlns:a16="http://schemas.microsoft.com/office/drawing/2014/main" id="{70EB7037-DC3A-4351-8C64-A242449785B3}"/>
                </a:ext>
              </a:extLst>
            </p:cNvPr>
            <p:cNvSpPr/>
            <p:nvPr>
              <p:custDataLst>
                <p:tags r:id="rId9"/>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7" name="PA-矩形 42">
              <a:extLst>
                <a:ext uri="{FF2B5EF4-FFF2-40B4-BE49-F238E27FC236}">
                  <a16:creationId xmlns:a16="http://schemas.microsoft.com/office/drawing/2014/main" id="{9B0C7243-F1EF-4F90-82F7-58E33145398F}"/>
                </a:ext>
              </a:extLst>
            </p:cNvPr>
            <p:cNvSpPr/>
            <p:nvPr>
              <p:custDataLst>
                <p:tags r:id="rId10"/>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经济可行性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grpSp>
        <p:nvGrpSpPr>
          <p:cNvPr id="38" name="PA-组合 40">
            <a:extLst>
              <a:ext uri="{FF2B5EF4-FFF2-40B4-BE49-F238E27FC236}">
                <a16:creationId xmlns:a16="http://schemas.microsoft.com/office/drawing/2014/main" id="{C3F3D2F3-F84F-46B6-B940-AD52C3443ECF}"/>
              </a:ext>
            </a:extLst>
          </p:cNvPr>
          <p:cNvGrpSpPr/>
          <p:nvPr>
            <p:custDataLst>
              <p:tags r:id="rId3"/>
            </p:custDataLst>
          </p:nvPr>
        </p:nvGrpSpPr>
        <p:grpSpPr>
          <a:xfrm>
            <a:off x="6790950" y="4355513"/>
            <a:ext cx="1620000" cy="540000"/>
            <a:chOff x="2031471" y="2448768"/>
            <a:chExt cx="1453307" cy="533102"/>
          </a:xfrm>
        </p:grpSpPr>
        <p:sp>
          <p:nvSpPr>
            <p:cNvPr id="39" name="PA-任意多边形 41">
              <a:extLst>
                <a:ext uri="{FF2B5EF4-FFF2-40B4-BE49-F238E27FC236}">
                  <a16:creationId xmlns:a16="http://schemas.microsoft.com/office/drawing/2014/main" id="{10DB0B6D-D9CA-4355-9CE4-C1352C98F0D9}"/>
                </a:ext>
              </a:extLst>
            </p:cNvPr>
            <p:cNvSpPr/>
            <p:nvPr>
              <p:custDataLst>
                <p:tags r:id="rId7"/>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0" name="PA-矩形 42">
              <a:extLst>
                <a:ext uri="{FF2B5EF4-FFF2-40B4-BE49-F238E27FC236}">
                  <a16:creationId xmlns:a16="http://schemas.microsoft.com/office/drawing/2014/main" id="{B2C87FB0-9241-4E6F-B000-31C0FFAEC9C3}"/>
                </a:ext>
              </a:extLst>
            </p:cNvPr>
            <p:cNvSpPr/>
            <p:nvPr>
              <p:custDataLst>
                <p:tags r:id="rId8"/>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市场可行性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grpSp>
        <p:nvGrpSpPr>
          <p:cNvPr id="41" name="PA-组合 40">
            <a:extLst>
              <a:ext uri="{FF2B5EF4-FFF2-40B4-BE49-F238E27FC236}">
                <a16:creationId xmlns:a16="http://schemas.microsoft.com/office/drawing/2014/main" id="{5DD298BD-1AA4-48F7-BE33-98198B538BA8}"/>
              </a:ext>
            </a:extLst>
          </p:cNvPr>
          <p:cNvGrpSpPr/>
          <p:nvPr>
            <p:custDataLst>
              <p:tags r:id="rId4"/>
            </p:custDataLst>
          </p:nvPr>
        </p:nvGrpSpPr>
        <p:grpSpPr>
          <a:xfrm>
            <a:off x="9708140" y="4355513"/>
            <a:ext cx="1620000" cy="540000"/>
            <a:chOff x="3462020" y="4667672"/>
            <a:chExt cx="1564592" cy="533329"/>
          </a:xfrm>
        </p:grpSpPr>
        <p:sp>
          <p:nvSpPr>
            <p:cNvPr id="42" name="PA-任意多边形 41">
              <a:extLst>
                <a:ext uri="{FF2B5EF4-FFF2-40B4-BE49-F238E27FC236}">
                  <a16:creationId xmlns:a16="http://schemas.microsoft.com/office/drawing/2014/main" id="{6C9F4329-1BC1-4FA4-8141-CC27FAACCA85}"/>
                </a:ext>
              </a:extLst>
            </p:cNvPr>
            <p:cNvSpPr/>
            <p:nvPr>
              <p:custDataLst>
                <p:tags r:id="rId5"/>
              </p:custDataLst>
            </p:nvPr>
          </p:nvSpPr>
          <p:spPr>
            <a:xfrm>
              <a:off x="3462020" y="4667672"/>
              <a:ext cx="1558868" cy="533329"/>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3" name="PA-矩形 42">
              <a:extLst>
                <a:ext uri="{FF2B5EF4-FFF2-40B4-BE49-F238E27FC236}">
                  <a16:creationId xmlns:a16="http://schemas.microsoft.com/office/drawing/2014/main" id="{DB95E2E9-DB14-43DD-8919-92BEB1418B46}"/>
                </a:ext>
              </a:extLst>
            </p:cNvPr>
            <p:cNvSpPr/>
            <p:nvPr>
              <p:custDataLst>
                <p:tags r:id="rId6"/>
              </p:custDataLst>
            </p:nvPr>
          </p:nvSpPr>
          <p:spPr bwMode="auto">
            <a:xfrm>
              <a:off x="3499635" y="4746773"/>
              <a:ext cx="1526977" cy="345771"/>
            </a:xfrm>
            <a:prstGeom prst="rect">
              <a:avLst/>
            </a:prstGeom>
            <a:noFill/>
          </p:spPr>
          <p:txBody>
            <a:bodyPr vertOverflow="overflow" horzOverflow="overflow" vert="horz" wrap="square" lIns="0" tIns="0" rIns="0" bIns="0" numCol="1" rtlCol="0" fromWordArt="0" anchor="ctr" anchorCtr="0" forceAA="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管理可行性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sp>
        <p:nvSpPr>
          <p:cNvPr id="22" name="文本框 21">
            <a:extLst>
              <a:ext uri="{FF2B5EF4-FFF2-40B4-BE49-F238E27FC236}">
                <a16:creationId xmlns:a16="http://schemas.microsoft.com/office/drawing/2014/main" id="{2DDB5DB4-E2C6-4E70-A830-E8EDE36B36DD}"/>
              </a:ext>
            </a:extLst>
          </p:cNvPr>
          <p:cNvSpPr txBox="1"/>
          <p:nvPr/>
        </p:nvSpPr>
        <p:spPr>
          <a:xfrm>
            <a:off x="7535119" y="5034987"/>
            <a:ext cx="914400" cy="914400"/>
          </a:xfrm>
          <a:prstGeom prst="rect">
            <a:avLst/>
          </a:prstGeom>
          <a:noFill/>
        </p:spPr>
        <p:txBody>
          <a:bodyPr wrap="square" rtlCol="0">
            <a:spAutoFit/>
          </a:bodyPr>
          <a:lstStyle/>
          <a:p>
            <a:endParaRPr lang="zh-CN" altLang="en-US" dirty="0"/>
          </a:p>
        </p:txBody>
      </p:sp>
      <p:sp>
        <p:nvSpPr>
          <p:cNvPr id="23" name="文本框 22">
            <a:extLst>
              <a:ext uri="{FF2B5EF4-FFF2-40B4-BE49-F238E27FC236}">
                <a16:creationId xmlns:a16="http://schemas.microsoft.com/office/drawing/2014/main" id="{50BB2962-1943-4ECA-A2BA-532DEC56ED0E}"/>
              </a:ext>
            </a:extLst>
          </p:cNvPr>
          <p:cNvSpPr txBox="1"/>
          <p:nvPr/>
        </p:nvSpPr>
        <p:spPr>
          <a:xfrm>
            <a:off x="548490" y="2291401"/>
            <a:ext cx="2436160" cy="2031325"/>
          </a:xfrm>
          <a:prstGeom prst="rect">
            <a:avLst/>
          </a:prstGeom>
          <a:noFill/>
        </p:spPr>
        <p:txBody>
          <a:bodyPr wrap="square" rtlCol="0">
            <a:spAutoFit/>
          </a:bodyPr>
          <a:lstStyle/>
          <a:p>
            <a:r>
              <a:rPr lang="zh-CN" altLang="en-US" b="0" i="0" dirty="0">
                <a:solidFill>
                  <a:schemeClr val="bg1"/>
                </a:solidFill>
                <a:effectLst/>
                <a:latin typeface="Inter"/>
              </a:rPr>
              <a:t>现有硬件（结构光相机等）和软件（多种算法及协议）技术可行，选定硬件方案一与软件方案二，对技术风险有应对策略。</a:t>
            </a:r>
          </a:p>
          <a:p>
            <a:endParaRPr lang="zh-CN" altLang="en-US" dirty="0"/>
          </a:p>
        </p:txBody>
      </p:sp>
      <p:sp>
        <p:nvSpPr>
          <p:cNvPr id="44" name="文本框 43">
            <a:extLst>
              <a:ext uri="{FF2B5EF4-FFF2-40B4-BE49-F238E27FC236}">
                <a16:creationId xmlns:a16="http://schemas.microsoft.com/office/drawing/2014/main" id="{64E777F4-FB61-4929-9E33-99F344E13990}"/>
              </a:ext>
            </a:extLst>
          </p:cNvPr>
          <p:cNvSpPr txBox="1"/>
          <p:nvPr/>
        </p:nvSpPr>
        <p:spPr>
          <a:xfrm>
            <a:off x="3658176" y="2291401"/>
            <a:ext cx="2337765" cy="2031325"/>
          </a:xfrm>
          <a:prstGeom prst="rect">
            <a:avLst/>
          </a:prstGeom>
          <a:noFill/>
        </p:spPr>
        <p:txBody>
          <a:bodyPr wrap="square" rtlCol="0">
            <a:spAutoFit/>
          </a:bodyPr>
          <a:lstStyle/>
          <a:p>
            <a:r>
              <a:rPr lang="zh-CN" altLang="en-US" b="0" i="0" dirty="0">
                <a:solidFill>
                  <a:schemeClr val="bg1"/>
                </a:solidFill>
                <a:effectLst/>
                <a:latin typeface="Inter"/>
              </a:rPr>
              <a:t>预算 </a:t>
            </a:r>
            <a:r>
              <a:rPr lang="en-US" altLang="zh-CN" b="0" i="0" dirty="0">
                <a:solidFill>
                  <a:schemeClr val="bg1"/>
                </a:solidFill>
                <a:effectLst/>
                <a:latin typeface="Inter"/>
              </a:rPr>
              <a:t>2 </a:t>
            </a:r>
            <a:r>
              <a:rPr lang="zh-CN" altLang="en-US" b="0" i="0" dirty="0">
                <a:solidFill>
                  <a:schemeClr val="bg1"/>
                </a:solidFill>
                <a:effectLst/>
                <a:latin typeface="Inter"/>
              </a:rPr>
              <a:t>万，含硬件、软件、人力等成本。收益有设备销售等直接和提升声誉等间接收益，经济指标良好，具可行性。</a:t>
            </a:r>
          </a:p>
          <a:p>
            <a:endParaRPr lang="zh-CN" altLang="en-US" dirty="0"/>
          </a:p>
        </p:txBody>
      </p:sp>
      <p:sp>
        <p:nvSpPr>
          <p:cNvPr id="45" name="文本框 44">
            <a:extLst>
              <a:ext uri="{FF2B5EF4-FFF2-40B4-BE49-F238E27FC236}">
                <a16:creationId xmlns:a16="http://schemas.microsoft.com/office/drawing/2014/main" id="{38338FF2-3E3B-4DCF-B39C-4ECDE1E300B5}"/>
              </a:ext>
            </a:extLst>
          </p:cNvPr>
          <p:cNvSpPr txBox="1"/>
          <p:nvPr/>
        </p:nvSpPr>
        <p:spPr>
          <a:xfrm>
            <a:off x="6448366" y="2324898"/>
            <a:ext cx="2313668" cy="1754326"/>
          </a:xfrm>
          <a:prstGeom prst="rect">
            <a:avLst/>
          </a:prstGeom>
          <a:noFill/>
        </p:spPr>
        <p:txBody>
          <a:bodyPr wrap="square" rtlCol="0">
            <a:spAutoFit/>
          </a:bodyPr>
          <a:lstStyle/>
          <a:p>
            <a:r>
              <a:rPr lang="zh-CN" altLang="en-US" b="0" i="0" dirty="0">
                <a:solidFill>
                  <a:schemeClr val="bg1"/>
                </a:solidFill>
                <a:effectLst/>
                <a:latin typeface="Inter"/>
              </a:rPr>
              <a:t>需求增长，适用于校园、运动员等场景，相比 </a:t>
            </a:r>
            <a:r>
              <a:rPr lang="en-US" altLang="zh-CN" b="0" i="0" dirty="0">
                <a:solidFill>
                  <a:schemeClr val="bg1"/>
                </a:solidFill>
                <a:effectLst/>
                <a:latin typeface="Inter"/>
              </a:rPr>
              <a:t>2D </a:t>
            </a:r>
            <a:r>
              <a:rPr lang="zh-CN" altLang="en-US" b="0" i="0" dirty="0">
                <a:solidFill>
                  <a:schemeClr val="bg1"/>
                </a:solidFill>
                <a:effectLst/>
                <a:latin typeface="Inter"/>
              </a:rPr>
              <a:t>系统有技术优势，针对市场风险有应对办法。</a:t>
            </a:r>
          </a:p>
          <a:p>
            <a:endParaRPr lang="zh-CN" altLang="en-US" dirty="0"/>
          </a:p>
        </p:txBody>
      </p:sp>
      <p:sp>
        <p:nvSpPr>
          <p:cNvPr id="46" name="文本框 45">
            <a:extLst>
              <a:ext uri="{FF2B5EF4-FFF2-40B4-BE49-F238E27FC236}">
                <a16:creationId xmlns:a16="http://schemas.microsoft.com/office/drawing/2014/main" id="{CBE5C4FC-CC83-4636-98C0-70B5F18466B4}"/>
              </a:ext>
            </a:extLst>
          </p:cNvPr>
          <p:cNvSpPr txBox="1"/>
          <p:nvPr/>
        </p:nvSpPr>
        <p:spPr>
          <a:xfrm>
            <a:off x="9435560" y="2284830"/>
            <a:ext cx="2254499" cy="1477328"/>
          </a:xfrm>
          <a:prstGeom prst="rect">
            <a:avLst/>
          </a:prstGeom>
          <a:noFill/>
        </p:spPr>
        <p:txBody>
          <a:bodyPr wrap="square" rtlCol="0">
            <a:spAutoFit/>
          </a:bodyPr>
          <a:lstStyle/>
          <a:p>
            <a:r>
              <a:rPr lang="zh-CN" altLang="en-US" b="0" i="0" dirty="0">
                <a:solidFill>
                  <a:schemeClr val="bg1"/>
                </a:solidFill>
                <a:effectLst/>
                <a:latin typeface="Inter"/>
              </a:rPr>
              <a:t>项目式架构，成员背景多样、分工明确。按生命周期管理，进度、质量、资源管理合理，风险可控。</a:t>
            </a:r>
            <a:endParaRPr lang="zh-CN" altLang="en-US" dirty="0"/>
          </a:p>
        </p:txBody>
      </p:sp>
      <p:pic>
        <p:nvPicPr>
          <p:cNvPr id="48" name="图片 47">
            <a:extLst>
              <a:ext uri="{FF2B5EF4-FFF2-40B4-BE49-F238E27FC236}">
                <a16:creationId xmlns:a16="http://schemas.microsoft.com/office/drawing/2014/main" id="{81727F50-5F9A-4E8B-9F98-9F6DB33FA6CA}"/>
              </a:ext>
            </a:extLst>
          </p:cNvPr>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a:off x="-100059" y="5986952"/>
            <a:ext cx="12192000" cy="869950"/>
          </a:xfrm>
          <a:prstGeom prst="rect">
            <a:avLst/>
          </a:prstGeom>
          <a:effectLst>
            <a:outerShdw blurRad="304800" dist="165100" dir="13500000" algn="br" rotWithShape="0">
              <a:schemeClr val="accent2">
                <a:lumMod val="50000"/>
                <a:alpha val="40000"/>
              </a:schemeClr>
            </a:outerShdw>
          </a:effectLst>
        </p:spPr>
      </p:pic>
    </p:spTree>
    <p:extLst>
      <p:ext uri="{BB962C8B-B14F-4D97-AF65-F5344CB8AC3E}">
        <p14:creationId xmlns:p14="http://schemas.microsoft.com/office/powerpoint/2010/main" val="17393935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37090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3.2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关键技术可行性报告</a:t>
            </a:r>
          </a:p>
        </p:txBody>
      </p:sp>
      <p:sp>
        <p:nvSpPr>
          <p:cNvPr id="7" name="圆角矩形 32">
            <a:extLst>
              <a:ext uri="{FF2B5EF4-FFF2-40B4-BE49-F238E27FC236}">
                <a16:creationId xmlns:a16="http://schemas.microsoft.com/office/drawing/2014/main" id="{FD08790A-B868-4180-9F76-9699BF90D93F}"/>
              </a:ext>
            </a:extLst>
          </p:cNvPr>
          <p:cNvSpPr/>
          <p:nvPr/>
        </p:nvSpPr>
        <p:spPr>
          <a:xfrm>
            <a:off x="1845925" y="1535073"/>
            <a:ext cx="8925600" cy="4451333"/>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2" name="文本框 1">
            <a:extLst>
              <a:ext uri="{FF2B5EF4-FFF2-40B4-BE49-F238E27FC236}">
                <a16:creationId xmlns:a16="http://schemas.microsoft.com/office/drawing/2014/main" id="{21004D4F-5F29-44F7-92F2-3CBA75C76BA4}"/>
              </a:ext>
            </a:extLst>
          </p:cNvPr>
          <p:cNvSpPr txBox="1"/>
          <p:nvPr/>
        </p:nvSpPr>
        <p:spPr>
          <a:xfrm>
            <a:off x="1992630" y="1535074"/>
            <a:ext cx="8575040" cy="4524315"/>
          </a:xfrm>
          <a:prstGeom prst="rect">
            <a:avLst/>
          </a:prstGeom>
          <a:noFill/>
        </p:spPr>
        <p:txBody>
          <a:bodyPr wrap="square" rtlCol="0">
            <a:spAutoFit/>
          </a:bodyPr>
          <a:lstStyle/>
          <a:p>
            <a:pPr algn="l"/>
            <a:r>
              <a:rPr lang="zh-CN" altLang="en-US" b="1" i="0" dirty="0">
                <a:solidFill>
                  <a:schemeClr val="bg1"/>
                </a:solidFill>
                <a:effectLst/>
                <a:latin typeface="Inter"/>
              </a:rPr>
              <a:t>现有技术评估</a:t>
            </a:r>
            <a:endParaRPr lang="zh-CN" altLang="en-US" b="0" i="0" dirty="0">
              <a:solidFill>
                <a:schemeClr val="bg1"/>
              </a:solidFill>
              <a:effectLst/>
              <a:latin typeface="Inter"/>
            </a:endParaRPr>
          </a:p>
          <a:p>
            <a:pPr lvl="1" algn="l"/>
            <a:r>
              <a:rPr lang="zh-CN" altLang="en-US" b="1" i="0" dirty="0">
                <a:solidFill>
                  <a:schemeClr val="bg1"/>
                </a:solidFill>
                <a:effectLst/>
                <a:latin typeface="Inter"/>
              </a:rPr>
              <a:t>硬件技术</a:t>
            </a:r>
            <a:r>
              <a:rPr lang="zh-CN" altLang="en-US" b="0" i="0" dirty="0">
                <a:solidFill>
                  <a:schemeClr val="bg1"/>
                </a:solidFill>
                <a:effectLst/>
                <a:latin typeface="Inter"/>
              </a:rPr>
              <a:t>：已成功测试基于结构光的深度相机，能获取高精度人体深度图像，设备稳定性良好。</a:t>
            </a:r>
          </a:p>
          <a:p>
            <a:pPr lvl="1" algn="l"/>
            <a:r>
              <a:rPr lang="zh-CN" altLang="en-US" b="1" i="0" dirty="0">
                <a:solidFill>
                  <a:schemeClr val="bg1"/>
                </a:solidFill>
                <a:effectLst/>
                <a:latin typeface="Inter"/>
              </a:rPr>
              <a:t>软件技术</a:t>
            </a:r>
            <a:r>
              <a:rPr lang="zh-CN" altLang="en-US" b="0" i="0" dirty="0">
                <a:solidFill>
                  <a:schemeClr val="bg1"/>
                </a:solidFill>
                <a:effectLst/>
                <a:latin typeface="Inter"/>
              </a:rPr>
              <a:t>：</a:t>
            </a:r>
            <a:r>
              <a:rPr lang="en-US" altLang="zh-CN" b="0" i="0" dirty="0">
                <a:solidFill>
                  <a:schemeClr val="bg1"/>
                </a:solidFill>
                <a:effectLst/>
                <a:latin typeface="Inter"/>
              </a:rPr>
              <a:t>Web </a:t>
            </a:r>
            <a:r>
              <a:rPr lang="zh-CN" altLang="en-US" b="0" i="0" dirty="0">
                <a:solidFill>
                  <a:schemeClr val="bg1"/>
                </a:solidFill>
                <a:effectLst/>
                <a:latin typeface="Inter"/>
              </a:rPr>
              <a:t>端和移动端功能完备，采用先进算法如 </a:t>
            </a:r>
            <a:r>
              <a:rPr lang="en-US" altLang="zh-CN" b="0" i="0" dirty="0">
                <a:solidFill>
                  <a:schemeClr val="bg1"/>
                </a:solidFill>
                <a:effectLst/>
                <a:latin typeface="Inter"/>
              </a:rPr>
              <a:t>PoseConv3D </a:t>
            </a:r>
            <a:r>
              <a:rPr lang="zh-CN" altLang="en-US" b="0" i="0" dirty="0">
                <a:solidFill>
                  <a:schemeClr val="bg1"/>
                </a:solidFill>
                <a:effectLst/>
                <a:latin typeface="Inter"/>
              </a:rPr>
              <a:t>进行人体骨骼关键点提取及动作评估，数据传输用 </a:t>
            </a:r>
            <a:r>
              <a:rPr lang="en-US" altLang="zh-CN" b="0" i="0" dirty="0">
                <a:solidFill>
                  <a:schemeClr val="bg1"/>
                </a:solidFill>
                <a:effectLst/>
                <a:latin typeface="Inter"/>
              </a:rPr>
              <a:t>MQTT</a:t>
            </a:r>
            <a:r>
              <a:rPr lang="zh-CN" altLang="en-US" b="0" i="0" dirty="0">
                <a:solidFill>
                  <a:schemeClr val="bg1"/>
                </a:solidFill>
                <a:effectLst/>
                <a:latin typeface="Inter"/>
              </a:rPr>
              <a:t>协议，稳定可靠。</a:t>
            </a:r>
          </a:p>
          <a:p>
            <a:pPr lvl="1" algn="l"/>
            <a:r>
              <a:rPr lang="zh-CN" altLang="en-US" b="1" i="0" dirty="0">
                <a:solidFill>
                  <a:schemeClr val="bg1"/>
                </a:solidFill>
                <a:effectLst/>
                <a:latin typeface="Inter"/>
              </a:rPr>
              <a:t>网络技术</a:t>
            </a:r>
            <a:r>
              <a:rPr lang="zh-CN" altLang="en-US" b="0" i="0" dirty="0">
                <a:solidFill>
                  <a:schemeClr val="bg1"/>
                </a:solidFill>
                <a:effectLst/>
                <a:latin typeface="Inter"/>
              </a:rPr>
              <a:t>：拟用阿里云服务器，其分布式储存系统可高效处理大量体测数据，设置 </a:t>
            </a:r>
            <a:r>
              <a:rPr lang="en-US" altLang="zh-CN" b="0" i="0" dirty="0">
                <a:solidFill>
                  <a:schemeClr val="bg1"/>
                </a:solidFill>
                <a:effectLst/>
                <a:latin typeface="Inter"/>
              </a:rPr>
              <a:t>API </a:t>
            </a:r>
            <a:r>
              <a:rPr lang="zh-CN" altLang="en-US" b="0" i="0" dirty="0">
                <a:solidFill>
                  <a:schemeClr val="bg1"/>
                </a:solidFill>
                <a:effectLst/>
                <a:latin typeface="Inter"/>
              </a:rPr>
              <a:t>确保数据安全便捷获取。</a:t>
            </a:r>
          </a:p>
          <a:p>
            <a:pPr algn="l"/>
            <a:r>
              <a:rPr lang="zh-CN" altLang="en-US" b="1" i="0" dirty="0">
                <a:solidFill>
                  <a:schemeClr val="bg1"/>
                </a:solidFill>
                <a:effectLst/>
                <a:latin typeface="Inter"/>
              </a:rPr>
              <a:t>软件技术方案选择</a:t>
            </a:r>
            <a:endParaRPr lang="zh-CN" altLang="en-US" b="0" i="0" dirty="0">
              <a:solidFill>
                <a:schemeClr val="bg1"/>
              </a:solidFill>
              <a:effectLst/>
              <a:latin typeface="Inter"/>
            </a:endParaRPr>
          </a:p>
          <a:p>
            <a:pPr lvl="1" algn="l"/>
            <a:r>
              <a:rPr lang="zh-CN" altLang="en-US" b="0" i="0" dirty="0">
                <a:solidFill>
                  <a:schemeClr val="bg1"/>
                </a:solidFill>
                <a:effectLst/>
                <a:latin typeface="Inter"/>
              </a:rPr>
              <a:t>选择后台管理端网页端 </a:t>
            </a:r>
            <a:r>
              <a:rPr lang="en-US" altLang="zh-CN" b="0" i="0" dirty="0">
                <a:solidFill>
                  <a:schemeClr val="bg1"/>
                </a:solidFill>
                <a:effectLst/>
                <a:latin typeface="Inter"/>
              </a:rPr>
              <a:t>+ </a:t>
            </a:r>
            <a:r>
              <a:rPr lang="zh-CN" altLang="en-US" b="0" i="0" dirty="0">
                <a:solidFill>
                  <a:schemeClr val="bg1"/>
                </a:solidFill>
                <a:effectLst/>
                <a:latin typeface="Inter"/>
              </a:rPr>
              <a:t>移动应用，在功能性能、用户体验、运营推广和技术更新都更具优势。</a:t>
            </a:r>
          </a:p>
          <a:p>
            <a:pPr algn="l"/>
            <a:r>
              <a:rPr lang="zh-CN" altLang="en-US" b="1" i="0" dirty="0">
                <a:solidFill>
                  <a:schemeClr val="bg1"/>
                </a:solidFill>
                <a:effectLst/>
                <a:latin typeface="Inter"/>
              </a:rPr>
              <a:t>技术风险评估与应对</a:t>
            </a:r>
            <a:endParaRPr lang="zh-CN" altLang="en-US" b="0" i="0" dirty="0">
              <a:solidFill>
                <a:schemeClr val="bg1"/>
              </a:solidFill>
              <a:effectLst/>
              <a:latin typeface="Inter"/>
            </a:endParaRPr>
          </a:p>
          <a:p>
            <a:pPr lvl="1" algn="l"/>
            <a:r>
              <a:rPr lang="zh-CN" altLang="en-US" b="1" i="0" dirty="0">
                <a:solidFill>
                  <a:schemeClr val="bg1"/>
                </a:solidFill>
                <a:effectLst/>
                <a:latin typeface="Inter"/>
              </a:rPr>
              <a:t>算法准确性风险</a:t>
            </a:r>
            <a:r>
              <a:rPr lang="zh-CN" altLang="en-US" b="0" i="0" dirty="0">
                <a:solidFill>
                  <a:schemeClr val="bg1"/>
                </a:solidFill>
                <a:effectLst/>
                <a:latin typeface="Inter"/>
              </a:rPr>
              <a:t>：开发中可能存在算法对复杂运动姿势识别不准问题。应对措施为加强研究优化，增加训练数据、改进模型结构并测试验证。</a:t>
            </a:r>
          </a:p>
          <a:p>
            <a:pPr lvl="1" algn="l"/>
            <a:r>
              <a:rPr lang="zh-CN" altLang="en-US" b="1" i="0" dirty="0">
                <a:solidFill>
                  <a:schemeClr val="bg1"/>
                </a:solidFill>
                <a:effectLst/>
                <a:latin typeface="Inter"/>
              </a:rPr>
              <a:t>技术变更风险</a:t>
            </a:r>
            <a:r>
              <a:rPr lang="zh-CN" altLang="en-US" b="0" i="0" dirty="0">
                <a:solidFill>
                  <a:schemeClr val="bg1"/>
                </a:solidFill>
                <a:effectLst/>
                <a:latin typeface="Inter"/>
              </a:rPr>
              <a:t>：项目推进可能因新技术出现需变更方案。将密切关注行业动态，定期评估并及时调整优化技术方案。</a:t>
            </a:r>
          </a:p>
          <a:p>
            <a:endParaRPr lang="zh-CN" altLang="en-US" dirty="0">
              <a:solidFill>
                <a:schemeClr val="bg1"/>
              </a:solidFill>
            </a:endParaRPr>
          </a:p>
        </p:txBody>
      </p:sp>
    </p:spTree>
    <p:extLst>
      <p:ext uri="{BB962C8B-B14F-4D97-AF65-F5344CB8AC3E}">
        <p14:creationId xmlns:p14="http://schemas.microsoft.com/office/powerpoint/2010/main" val="38955779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18110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4146190" y="6282255"/>
            <a:ext cx="8045809" cy="574102"/>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需求分析概要</a:t>
            </a:r>
          </a:p>
        </p:txBody>
      </p:sp>
      <p:sp>
        <p:nvSpPr>
          <p:cNvPr id="14" name="文本框 13">
            <a:extLst>
              <a:ext uri="{FF2B5EF4-FFF2-40B4-BE49-F238E27FC236}">
                <a16:creationId xmlns:a16="http://schemas.microsoft.com/office/drawing/2014/main" id="{99D73A89-87C5-4CD8-807F-29B420511D59}"/>
              </a:ext>
            </a:extLst>
          </p:cNvPr>
          <p:cNvSpPr txBox="1"/>
          <p:nvPr/>
        </p:nvSpPr>
        <p:spPr>
          <a:xfrm>
            <a:off x="8169094" y="5071221"/>
            <a:ext cx="2339102" cy="523220"/>
          </a:xfrm>
          <a:prstGeom prst="rect">
            <a:avLst/>
          </a:prstGeom>
          <a:noFill/>
        </p:spPr>
        <p:txBody>
          <a:bodyPr wrap="none" rtlCol="0">
            <a:spAutoFit/>
          </a:bodyPr>
          <a:lstStyle/>
          <a:p>
            <a:r>
              <a:rPr lang="zh-CN" altLang="en-US" sz="2800" b="1" dirty="0">
                <a:solidFill>
                  <a:schemeClr val="bg1"/>
                </a:solidFill>
              </a:rPr>
              <a:t>需求分析概要</a:t>
            </a:r>
          </a:p>
        </p:txBody>
      </p:sp>
      <p:pic>
        <p:nvPicPr>
          <p:cNvPr id="11" name="图片 10">
            <a:extLst>
              <a:ext uri="{FF2B5EF4-FFF2-40B4-BE49-F238E27FC236}">
                <a16:creationId xmlns:a16="http://schemas.microsoft.com/office/drawing/2014/main" id="{9E96F2E6-16E5-486E-AF43-ED4B8618FBEF}"/>
              </a:ext>
            </a:extLst>
          </p:cNvPr>
          <p:cNvPicPr>
            <a:picLocks noChangeAspect="1"/>
          </p:cNvPicPr>
          <p:nvPr/>
        </p:nvPicPr>
        <p:blipFill>
          <a:blip r:embed="rId5"/>
          <a:stretch>
            <a:fillRect/>
          </a:stretch>
        </p:blipFill>
        <p:spPr>
          <a:xfrm>
            <a:off x="1233054" y="1100355"/>
            <a:ext cx="7765911" cy="3806273"/>
          </a:xfrm>
          <a:prstGeom prst="roundRect">
            <a:avLst>
              <a:gd name="adj" fmla="val 58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233191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2">
            <a:extLst>
              <a:ext uri="{FF2B5EF4-FFF2-40B4-BE49-F238E27FC236}">
                <a16:creationId xmlns:a16="http://schemas.microsoft.com/office/drawing/2014/main" id="{75788092-9C18-482B-B931-B3B6C95E636A}"/>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面向用户类别，和用户代表</a:t>
            </a:r>
          </a:p>
        </p:txBody>
      </p:sp>
      <p:pic>
        <p:nvPicPr>
          <p:cNvPr id="9" name="图片 8">
            <a:extLst>
              <a:ext uri="{FF2B5EF4-FFF2-40B4-BE49-F238E27FC236}">
                <a16:creationId xmlns:a16="http://schemas.microsoft.com/office/drawing/2014/main" id="{4E72F988-B930-4084-B03A-BC6BD6FF69D4}"/>
              </a:ext>
            </a:extLst>
          </p:cNvPr>
          <p:cNvPicPr>
            <a:picLocks noChangeAspect="1"/>
          </p:cNvPicPr>
          <p:nvPr/>
        </p:nvPicPr>
        <p:blipFill>
          <a:blip r:embed="rId5"/>
          <a:stretch>
            <a:fillRect/>
          </a:stretch>
        </p:blipFill>
        <p:spPr>
          <a:xfrm>
            <a:off x="6277351" y="1030019"/>
            <a:ext cx="2327832" cy="5037667"/>
          </a:xfrm>
          <a:prstGeom prst="roundRect">
            <a:avLst>
              <a:gd name="adj" fmla="val 7367"/>
            </a:avLst>
          </a:prstGeom>
          <a:ln>
            <a:noFill/>
          </a:ln>
          <a:effectLst>
            <a:outerShdw blurRad="76200" dist="38100" dir="7800000" algn="tl" rotWithShape="0">
              <a:srgbClr val="000000">
                <a:alpha val="40000"/>
              </a:srgbClr>
            </a:outerShdw>
          </a:effectLst>
        </p:spPr>
      </p:pic>
      <p:grpSp>
        <p:nvGrpSpPr>
          <p:cNvPr id="10" name="组合 9">
            <a:extLst>
              <a:ext uri="{FF2B5EF4-FFF2-40B4-BE49-F238E27FC236}">
                <a16:creationId xmlns:a16="http://schemas.microsoft.com/office/drawing/2014/main" id="{863C47AB-B245-49FB-821A-C8DC3C976171}"/>
              </a:ext>
            </a:extLst>
          </p:cNvPr>
          <p:cNvGrpSpPr/>
          <p:nvPr/>
        </p:nvGrpSpPr>
        <p:grpSpPr>
          <a:xfrm>
            <a:off x="8669743" y="1030020"/>
            <a:ext cx="2327832" cy="5037667"/>
            <a:chOff x="5931682" y="1157124"/>
            <a:chExt cx="2327832" cy="5037667"/>
          </a:xfrm>
        </p:grpSpPr>
        <p:pic>
          <p:nvPicPr>
            <p:cNvPr id="11" name="图片 10">
              <a:extLst>
                <a:ext uri="{FF2B5EF4-FFF2-40B4-BE49-F238E27FC236}">
                  <a16:creationId xmlns:a16="http://schemas.microsoft.com/office/drawing/2014/main" id="{422821C5-4259-488E-A7C0-FEF5624DEBF0}"/>
                </a:ext>
              </a:extLst>
            </p:cNvPr>
            <p:cNvPicPr>
              <a:picLocks noChangeAspect="1"/>
            </p:cNvPicPr>
            <p:nvPr/>
          </p:nvPicPr>
          <p:blipFill>
            <a:blip r:embed="rId6"/>
            <a:stretch>
              <a:fillRect/>
            </a:stretch>
          </p:blipFill>
          <p:spPr>
            <a:xfrm>
              <a:off x="5931682" y="1157124"/>
              <a:ext cx="2327832" cy="5037667"/>
            </a:xfrm>
            <a:prstGeom prst="roundRect">
              <a:avLst>
                <a:gd name="adj" fmla="val 8811"/>
              </a:avLst>
            </a:prstGeom>
            <a:ln>
              <a:noFill/>
            </a:ln>
            <a:effectLst>
              <a:outerShdw blurRad="76200" dist="38100" dir="7800000" algn="tl" rotWithShape="0">
                <a:srgbClr val="000000">
                  <a:alpha val="40000"/>
                </a:srgbClr>
              </a:outerShdw>
            </a:effectLst>
          </p:spPr>
        </p:pic>
        <p:sp>
          <p:nvSpPr>
            <p:cNvPr id="12" name="矩形 11">
              <a:extLst>
                <a:ext uri="{FF2B5EF4-FFF2-40B4-BE49-F238E27FC236}">
                  <a16:creationId xmlns:a16="http://schemas.microsoft.com/office/drawing/2014/main" id="{B51F9C02-5B56-4F18-BD38-AEFD8A0BD58B}"/>
                </a:ext>
              </a:extLst>
            </p:cNvPr>
            <p:cNvSpPr/>
            <p:nvPr/>
          </p:nvSpPr>
          <p:spPr>
            <a:xfrm>
              <a:off x="6432023" y="1597072"/>
              <a:ext cx="1262590" cy="96837"/>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5A72AC62-E8B1-4CE9-8920-30FF0A212564}"/>
              </a:ext>
            </a:extLst>
          </p:cNvPr>
          <p:cNvSpPr txBox="1"/>
          <p:nvPr/>
        </p:nvSpPr>
        <p:spPr>
          <a:xfrm>
            <a:off x="1685490" y="1345369"/>
            <a:ext cx="3972560" cy="2585323"/>
          </a:xfrm>
          <a:prstGeom prst="rect">
            <a:avLst/>
          </a:prstGeom>
          <a:noFill/>
        </p:spPr>
        <p:txBody>
          <a:bodyPr wrap="square" rtlCol="0">
            <a:spAutoFit/>
          </a:bodyPr>
          <a:lstStyle/>
          <a:p>
            <a:r>
              <a:rPr lang="zh-CN" altLang="en-US" b="1" i="0" dirty="0">
                <a:solidFill>
                  <a:schemeClr val="bg1"/>
                </a:solidFill>
                <a:effectLst/>
                <a:latin typeface="Inter"/>
              </a:rPr>
              <a:t>此项目主要的使用地点是学校，其可利用该智能体测系统提高体测效率和准确性，解决传统人工体测方式的诸多问题，为学生提供精准结果与锻炼建议，并辅助教师进行班级体测成绩分析</a:t>
            </a:r>
            <a:endParaRPr lang="en-US" altLang="zh-CN" b="1" i="0" dirty="0">
              <a:solidFill>
                <a:schemeClr val="bg1"/>
              </a:solidFill>
              <a:effectLst/>
              <a:latin typeface="Inter"/>
            </a:endParaRPr>
          </a:p>
          <a:p>
            <a:r>
              <a:rPr lang="zh-CN" altLang="en-US" b="1" dirty="0">
                <a:solidFill>
                  <a:schemeClr val="bg1"/>
                </a:solidFill>
                <a:latin typeface="Inter"/>
              </a:rPr>
              <a:t>面向的用户类别是老师和学生，这里是我们和老师代表和学生代表进行交流反馈的聊天记录。</a:t>
            </a:r>
            <a:endParaRPr lang="zh-CN" altLang="en-US" b="1" dirty="0">
              <a:solidFill>
                <a:schemeClr val="bg1"/>
              </a:solidFill>
            </a:endParaRPr>
          </a:p>
        </p:txBody>
      </p:sp>
    </p:spTree>
    <p:extLst>
      <p:ext uri="{BB962C8B-B14F-4D97-AF65-F5344CB8AC3E}">
        <p14:creationId xmlns:p14="http://schemas.microsoft.com/office/powerpoint/2010/main" val="22886891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4146190" y="6282255"/>
            <a:ext cx="8045809" cy="574102"/>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4.3</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数据字典和</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ER</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图描述</a:t>
            </a:r>
          </a:p>
        </p:txBody>
      </p:sp>
      <p:pic>
        <p:nvPicPr>
          <p:cNvPr id="7" name="图片 6">
            <a:extLst>
              <a:ext uri="{FF2B5EF4-FFF2-40B4-BE49-F238E27FC236}">
                <a16:creationId xmlns:a16="http://schemas.microsoft.com/office/drawing/2014/main" id="{D037DB19-7332-41CF-B0B3-E93133AC8819}"/>
              </a:ext>
            </a:extLst>
          </p:cNvPr>
          <p:cNvPicPr>
            <a:picLocks noChangeAspect="1"/>
          </p:cNvPicPr>
          <p:nvPr/>
        </p:nvPicPr>
        <p:blipFill>
          <a:blip r:embed="rId5"/>
          <a:stretch>
            <a:fillRect/>
          </a:stretch>
        </p:blipFill>
        <p:spPr>
          <a:xfrm>
            <a:off x="432689" y="1174644"/>
            <a:ext cx="3931432" cy="2449089"/>
          </a:xfrm>
          <a:prstGeom prst="rect">
            <a:avLst/>
          </a:prstGeom>
        </p:spPr>
      </p:pic>
      <p:pic>
        <p:nvPicPr>
          <p:cNvPr id="8" name="图片 7">
            <a:extLst>
              <a:ext uri="{FF2B5EF4-FFF2-40B4-BE49-F238E27FC236}">
                <a16:creationId xmlns:a16="http://schemas.microsoft.com/office/drawing/2014/main" id="{5AC053FA-DE1C-466B-B430-E410FD40E0E9}"/>
              </a:ext>
            </a:extLst>
          </p:cNvPr>
          <p:cNvPicPr>
            <a:picLocks noChangeAspect="1"/>
          </p:cNvPicPr>
          <p:nvPr/>
        </p:nvPicPr>
        <p:blipFill>
          <a:blip r:embed="rId6"/>
          <a:stretch>
            <a:fillRect/>
          </a:stretch>
        </p:blipFill>
        <p:spPr>
          <a:xfrm>
            <a:off x="4472350" y="1181055"/>
            <a:ext cx="3865398" cy="2445072"/>
          </a:xfrm>
          <a:prstGeom prst="rect">
            <a:avLst/>
          </a:prstGeom>
        </p:spPr>
      </p:pic>
      <p:pic>
        <p:nvPicPr>
          <p:cNvPr id="9" name="图片 8">
            <a:extLst>
              <a:ext uri="{FF2B5EF4-FFF2-40B4-BE49-F238E27FC236}">
                <a16:creationId xmlns:a16="http://schemas.microsoft.com/office/drawing/2014/main" id="{57D3826D-79AE-4789-BA9B-EFD0039172D4}"/>
              </a:ext>
            </a:extLst>
          </p:cNvPr>
          <p:cNvPicPr>
            <a:picLocks noChangeAspect="1"/>
          </p:cNvPicPr>
          <p:nvPr/>
        </p:nvPicPr>
        <p:blipFill>
          <a:blip r:embed="rId7"/>
          <a:stretch>
            <a:fillRect/>
          </a:stretch>
        </p:blipFill>
        <p:spPr>
          <a:xfrm>
            <a:off x="432689" y="3758975"/>
            <a:ext cx="6756747" cy="2076557"/>
          </a:xfrm>
          <a:prstGeom prst="rect">
            <a:avLst/>
          </a:prstGeom>
        </p:spPr>
      </p:pic>
      <p:sp>
        <p:nvSpPr>
          <p:cNvPr id="14" name="文本框 13">
            <a:extLst>
              <a:ext uri="{FF2B5EF4-FFF2-40B4-BE49-F238E27FC236}">
                <a16:creationId xmlns:a16="http://schemas.microsoft.com/office/drawing/2014/main" id="{99D73A89-87C5-4CD8-807F-29B420511D59}"/>
              </a:ext>
            </a:extLst>
          </p:cNvPr>
          <p:cNvSpPr txBox="1"/>
          <p:nvPr/>
        </p:nvSpPr>
        <p:spPr>
          <a:xfrm>
            <a:off x="8178800" y="4707466"/>
            <a:ext cx="3057247" cy="523220"/>
          </a:xfrm>
          <a:prstGeom prst="rect">
            <a:avLst/>
          </a:prstGeom>
          <a:noFill/>
        </p:spPr>
        <p:txBody>
          <a:bodyPr wrap="none" rtlCol="0">
            <a:spAutoFit/>
          </a:bodyPr>
          <a:lstStyle/>
          <a:p>
            <a:r>
              <a:rPr lang="zh-CN" altLang="en-US" sz="2800" b="1" dirty="0">
                <a:solidFill>
                  <a:schemeClr val="bg1"/>
                </a:solidFill>
              </a:rPr>
              <a:t>部分数据字典截图</a:t>
            </a:r>
          </a:p>
        </p:txBody>
      </p:sp>
    </p:spTree>
    <p:extLst>
      <p:ext uri="{BB962C8B-B14F-4D97-AF65-F5344CB8AC3E}">
        <p14:creationId xmlns:p14="http://schemas.microsoft.com/office/powerpoint/2010/main" val="33957704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4.3</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数据字典和</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ER</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图描述</a:t>
            </a:r>
          </a:p>
        </p:txBody>
      </p:sp>
      <p:pic>
        <p:nvPicPr>
          <p:cNvPr id="7" name="图片 6">
            <a:extLst>
              <a:ext uri="{FF2B5EF4-FFF2-40B4-BE49-F238E27FC236}">
                <a16:creationId xmlns:a16="http://schemas.microsoft.com/office/drawing/2014/main" id="{222F82EA-3FEB-4636-83C5-B10126D54E29}"/>
              </a:ext>
            </a:extLst>
          </p:cNvPr>
          <p:cNvPicPr>
            <a:picLocks noChangeAspect="1"/>
          </p:cNvPicPr>
          <p:nvPr/>
        </p:nvPicPr>
        <p:blipFill>
          <a:blip r:embed="rId5"/>
          <a:stretch>
            <a:fillRect/>
          </a:stretch>
        </p:blipFill>
        <p:spPr>
          <a:xfrm>
            <a:off x="4514788" y="1003401"/>
            <a:ext cx="6613655" cy="5126527"/>
          </a:xfrm>
          <a:prstGeom prst="roundRect">
            <a:avLst>
              <a:gd name="adj" fmla="val 29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本框 1">
            <a:extLst>
              <a:ext uri="{FF2B5EF4-FFF2-40B4-BE49-F238E27FC236}">
                <a16:creationId xmlns:a16="http://schemas.microsoft.com/office/drawing/2014/main" id="{E50AE78C-1D0D-4E7B-8CCA-D62A469D2276}"/>
              </a:ext>
            </a:extLst>
          </p:cNvPr>
          <p:cNvSpPr txBox="1"/>
          <p:nvPr/>
        </p:nvSpPr>
        <p:spPr>
          <a:xfrm>
            <a:off x="710362" y="2726128"/>
            <a:ext cx="3431357" cy="1200329"/>
          </a:xfrm>
          <a:prstGeom prst="rect">
            <a:avLst/>
          </a:prstGeom>
          <a:noFill/>
        </p:spPr>
        <p:txBody>
          <a:bodyPr wrap="square" rtlCol="0">
            <a:spAutoFit/>
          </a:bodyPr>
          <a:lstStyle/>
          <a:p>
            <a:r>
              <a:rPr lang="en-US" altLang="zh-CN" b="1" dirty="0">
                <a:solidFill>
                  <a:schemeClr val="bg1"/>
                </a:solidFill>
              </a:rPr>
              <a:t>ER</a:t>
            </a:r>
            <a:r>
              <a:rPr lang="zh-CN" altLang="en-US" b="1" dirty="0">
                <a:solidFill>
                  <a:schemeClr val="bg1"/>
                </a:solidFill>
              </a:rPr>
              <a:t>图完整展示了学生体测系统的核心实体、属性和它们之间的关系，确保了体测过程的高效管理和数据的准确记录。</a:t>
            </a:r>
          </a:p>
        </p:txBody>
      </p:sp>
    </p:spTree>
    <p:extLst>
      <p:ext uri="{BB962C8B-B14F-4D97-AF65-F5344CB8AC3E}">
        <p14:creationId xmlns:p14="http://schemas.microsoft.com/office/powerpoint/2010/main" val="371970066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71610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0300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5.1.1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总体设计文件，</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HIPO</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图介绍</a:t>
            </a:r>
          </a:p>
        </p:txBody>
      </p:sp>
      <p:sp>
        <p:nvSpPr>
          <p:cNvPr id="2" name="文本框 1">
            <a:extLst>
              <a:ext uri="{FF2B5EF4-FFF2-40B4-BE49-F238E27FC236}">
                <a16:creationId xmlns:a16="http://schemas.microsoft.com/office/drawing/2014/main" id="{A7349BE7-17DA-4880-89B0-7BEE9173C9CF}"/>
              </a:ext>
            </a:extLst>
          </p:cNvPr>
          <p:cNvSpPr txBox="1"/>
          <p:nvPr/>
        </p:nvSpPr>
        <p:spPr>
          <a:xfrm>
            <a:off x="1414021" y="1314708"/>
            <a:ext cx="8682086" cy="1754326"/>
          </a:xfrm>
          <a:prstGeom prst="rect">
            <a:avLst/>
          </a:prstGeom>
          <a:noFill/>
        </p:spPr>
        <p:txBody>
          <a:bodyPr wrap="square" rtlCol="0">
            <a:spAutoFit/>
          </a:bodyPr>
          <a:lstStyle/>
          <a:p>
            <a:r>
              <a:rPr lang="zh-CN" altLang="en-US" b="1" dirty="0">
                <a:solidFill>
                  <a:schemeClr val="bg1"/>
                </a:solidFill>
              </a:rPr>
              <a:t>“智云体育总体设计报告” 旨在为 “智云体育” 项目构建全面且系统的设计框架，以满足学校体育管理的多元需求，提升体育管理的效率、精准度与服务质量，其核心内容涵盖以下关键方面：</a:t>
            </a:r>
          </a:p>
          <a:p>
            <a:r>
              <a:rPr lang="zh-CN" altLang="en-US" b="1" dirty="0">
                <a:solidFill>
                  <a:schemeClr val="bg1"/>
                </a:solidFill>
              </a:rPr>
              <a:t>项目背景与目标，分层架构体系，功能需求与实现，功能模块详述，性能指标保障，运行环境与设计，硬件与支持环境，逻辑结构设计，物理与程序关联，出错与维护处理。</a:t>
            </a:r>
          </a:p>
        </p:txBody>
      </p:sp>
      <p:pic>
        <p:nvPicPr>
          <p:cNvPr id="9" name="图片 1">
            <a:extLst>
              <a:ext uri="{FF2B5EF4-FFF2-40B4-BE49-F238E27FC236}">
                <a16:creationId xmlns:a16="http://schemas.microsoft.com/office/drawing/2014/main" id="{049E041C-4439-4971-988F-BD6DDE15E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624716"/>
            <a:ext cx="12030296" cy="156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2860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307300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5.1.2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主要业务流图展示</a:t>
            </a:r>
          </a:p>
        </p:txBody>
      </p:sp>
      <p:pic>
        <p:nvPicPr>
          <p:cNvPr id="4098" name="Picture 2">
            <a:extLst>
              <a:ext uri="{FF2B5EF4-FFF2-40B4-BE49-F238E27FC236}">
                <a16:creationId xmlns:a16="http://schemas.microsoft.com/office/drawing/2014/main" id="{887C70E1-95B9-4131-9555-75C5C0570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69" y="786614"/>
            <a:ext cx="8286462" cy="581400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3643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198979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6.1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界面面原型呈现</a:t>
            </a:r>
          </a:p>
        </p:txBody>
      </p:sp>
      <p:pic>
        <p:nvPicPr>
          <p:cNvPr id="5" name="图片 4">
            <a:extLst>
              <a:ext uri="{FF2B5EF4-FFF2-40B4-BE49-F238E27FC236}">
                <a16:creationId xmlns:a16="http://schemas.microsoft.com/office/drawing/2014/main" id="{0011031E-13D4-40BD-B147-5EED725DD65D}"/>
              </a:ext>
            </a:extLst>
          </p:cNvPr>
          <p:cNvPicPr>
            <a:picLocks noChangeAspect="1"/>
          </p:cNvPicPr>
          <p:nvPr/>
        </p:nvPicPr>
        <p:blipFill>
          <a:blip r:embed="rId5"/>
          <a:stretch>
            <a:fillRect/>
          </a:stretch>
        </p:blipFill>
        <p:spPr>
          <a:xfrm>
            <a:off x="7324627" y="584463"/>
            <a:ext cx="4206748" cy="5685496"/>
          </a:xfrm>
          <a:prstGeom prst="roundRect">
            <a:avLst/>
          </a:prstGeom>
        </p:spPr>
      </p:pic>
      <p:pic>
        <p:nvPicPr>
          <p:cNvPr id="7" name="图片 6">
            <a:extLst>
              <a:ext uri="{FF2B5EF4-FFF2-40B4-BE49-F238E27FC236}">
                <a16:creationId xmlns:a16="http://schemas.microsoft.com/office/drawing/2014/main" id="{39515FD6-A5D9-4C8C-A38D-34EFE22F5454}"/>
              </a:ext>
            </a:extLst>
          </p:cNvPr>
          <p:cNvPicPr>
            <a:picLocks noChangeAspect="1"/>
          </p:cNvPicPr>
          <p:nvPr/>
        </p:nvPicPr>
        <p:blipFill>
          <a:blip r:embed="rId6"/>
          <a:stretch>
            <a:fillRect/>
          </a:stretch>
        </p:blipFill>
        <p:spPr>
          <a:xfrm>
            <a:off x="3283004" y="2941427"/>
            <a:ext cx="3666011" cy="3180303"/>
          </a:xfrm>
          <a:prstGeom prst="roundRect">
            <a:avLst/>
          </a:prstGeom>
        </p:spPr>
      </p:pic>
      <p:sp>
        <p:nvSpPr>
          <p:cNvPr id="9" name="文本框 8">
            <a:extLst>
              <a:ext uri="{FF2B5EF4-FFF2-40B4-BE49-F238E27FC236}">
                <a16:creationId xmlns:a16="http://schemas.microsoft.com/office/drawing/2014/main" id="{69BE8AD5-2AC3-4113-8FDB-9D914A713E2A}"/>
              </a:ext>
            </a:extLst>
          </p:cNvPr>
          <p:cNvSpPr txBox="1"/>
          <p:nvPr/>
        </p:nvSpPr>
        <p:spPr>
          <a:xfrm>
            <a:off x="1159253" y="1100355"/>
            <a:ext cx="4103370" cy="1384995"/>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原型使用</a:t>
            </a:r>
            <a:r>
              <a:rPr lang="en-US" altLang="zh-CN" sz="2800" b="1" dirty="0" err="1">
                <a:solidFill>
                  <a:schemeClr val="bg1"/>
                </a:solidFill>
                <a:latin typeface="微软雅黑" panose="020B0503020204020204" pitchFamily="34" charset="-122"/>
                <a:ea typeface="微软雅黑" panose="020B0503020204020204" pitchFamily="34" charset="-122"/>
              </a:rPr>
              <a:t>figma</a:t>
            </a:r>
            <a:r>
              <a:rPr lang="zh-CN" altLang="en-US" sz="2800" b="1" dirty="0">
                <a:solidFill>
                  <a:schemeClr val="bg1"/>
                </a:solidFill>
                <a:latin typeface="微软雅黑" panose="020B0503020204020204" pitchFamily="34" charset="-122"/>
                <a:ea typeface="微软雅黑" panose="020B0503020204020204" pitchFamily="34" charset="-122"/>
              </a:rPr>
              <a:t>制作，确定了主要流程界面，色调定，和错误报警的形式。</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845803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2">
            <a:extLst>
              <a:ext uri="{FF2B5EF4-FFF2-40B4-BE49-F238E27FC236}">
                <a16:creationId xmlns:a16="http://schemas.microsoft.com/office/drawing/2014/main" id="{1D5473EA-28EC-47AC-AD75-11B67E6E047F}"/>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6.2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用户确认和反馈情况修改</a:t>
            </a:r>
          </a:p>
        </p:txBody>
      </p:sp>
      <p:pic>
        <p:nvPicPr>
          <p:cNvPr id="7" name="图片 6">
            <a:extLst>
              <a:ext uri="{FF2B5EF4-FFF2-40B4-BE49-F238E27FC236}">
                <a16:creationId xmlns:a16="http://schemas.microsoft.com/office/drawing/2014/main" id="{167A43BA-6217-49E4-93CC-4BE538B99033}"/>
              </a:ext>
            </a:extLst>
          </p:cNvPr>
          <p:cNvPicPr>
            <a:picLocks noChangeAspect="1"/>
          </p:cNvPicPr>
          <p:nvPr/>
        </p:nvPicPr>
        <p:blipFill>
          <a:blip r:embed="rId5"/>
          <a:stretch>
            <a:fillRect/>
          </a:stretch>
        </p:blipFill>
        <p:spPr>
          <a:xfrm>
            <a:off x="6283846" y="1131724"/>
            <a:ext cx="2327832" cy="5037667"/>
          </a:xfrm>
          <a:prstGeom prst="roundRect">
            <a:avLst>
              <a:gd name="adj" fmla="val 7367"/>
            </a:avLst>
          </a:prstGeom>
          <a:ln>
            <a:noFill/>
          </a:ln>
          <a:effectLst>
            <a:outerShdw blurRad="76200" dist="38100" dir="7800000" algn="tl" rotWithShape="0">
              <a:srgbClr val="000000">
                <a:alpha val="40000"/>
              </a:srgbClr>
            </a:outerShdw>
          </a:effectLst>
        </p:spPr>
      </p:pic>
      <p:grpSp>
        <p:nvGrpSpPr>
          <p:cNvPr id="8" name="组合 7">
            <a:extLst>
              <a:ext uri="{FF2B5EF4-FFF2-40B4-BE49-F238E27FC236}">
                <a16:creationId xmlns:a16="http://schemas.microsoft.com/office/drawing/2014/main" id="{C27A7F9B-7A69-4EA6-A4D5-7D7FA9025DF1}"/>
              </a:ext>
            </a:extLst>
          </p:cNvPr>
          <p:cNvGrpSpPr/>
          <p:nvPr/>
        </p:nvGrpSpPr>
        <p:grpSpPr>
          <a:xfrm>
            <a:off x="8676238" y="1131725"/>
            <a:ext cx="2327832" cy="5037667"/>
            <a:chOff x="5931682" y="1157124"/>
            <a:chExt cx="2327832" cy="5037667"/>
          </a:xfrm>
        </p:grpSpPr>
        <p:pic>
          <p:nvPicPr>
            <p:cNvPr id="9" name="图片 8">
              <a:extLst>
                <a:ext uri="{FF2B5EF4-FFF2-40B4-BE49-F238E27FC236}">
                  <a16:creationId xmlns:a16="http://schemas.microsoft.com/office/drawing/2014/main" id="{AD3BBB76-64CA-48B0-B6CC-00649364D7BE}"/>
                </a:ext>
              </a:extLst>
            </p:cNvPr>
            <p:cNvPicPr>
              <a:picLocks noChangeAspect="1"/>
            </p:cNvPicPr>
            <p:nvPr/>
          </p:nvPicPr>
          <p:blipFill>
            <a:blip r:embed="rId6"/>
            <a:stretch>
              <a:fillRect/>
            </a:stretch>
          </p:blipFill>
          <p:spPr>
            <a:xfrm>
              <a:off x="5931682" y="1157124"/>
              <a:ext cx="2327832" cy="5037667"/>
            </a:xfrm>
            <a:prstGeom prst="roundRect">
              <a:avLst>
                <a:gd name="adj" fmla="val 8811"/>
              </a:avLst>
            </a:prstGeom>
            <a:ln>
              <a:noFill/>
            </a:ln>
            <a:effectLst>
              <a:outerShdw blurRad="76200" dist="38100" dir="7800000" algn="tl" rotWithShape="0">
                <a:srgbClr val="000000">
                  <a:alpha val="40000"/>
                </a:srgbClr>
              </a:outerShdw>
            </a:effectLst>
          </p:spPr>
        </p:pic>
        <p:sp>
          <p:nvSpPr>
            <p:cNvPr id="10" name="矩形 9">
              <a:extLst>
                <a:ext uri="{FF2B5EF4-FFF2-40B4-BE49-F238E27FC236}">
                  <a16:creationId xmlns:a16="http://schemas.microsoft.com/office/drawing/2014/main" id="{D0FD5CD3-09A2-4125-AA63-980892F297E9}"/>
                </a:ext>
              </a:extLst>
            </p:cNvPr>
            <p:cNvSpPr/>
            <p:nvPr/>
          </p:nvSpPr>
          <p:spPr>
            <a:xfrm>
              <a:off x="6432023" y="1597072"/>
              <a:ext cx="1262590" cy="96837"/>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10521A42-358D-4A63-AC8E-5EBF0FC90485}"/>
              </a:ext>
            </a:extLst>
          </p:cNvPr>
          <p:cNvSpPr txBox="1"/>
          <p:nvPr/>
        </p:nvSpPr>
        <p:spPr>
          <a:xfrm>
            <a:off x="1861457" y="2619505"/>
            <a:ext cx="3627120" cy="2062103"/>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向目标受众代表进行</a:t>
            </a:r>
            <a:r>
              <a:rPr lang="en-US" altLang="zh-CN" sz="3200" b="1" dirty="0" err="1">
                <a:solidFill>
                  <a:schemeClr val="bg1"/>
                </a:solidFill>
                <a:latin typeface="微软雅黑" panose="020B0503020204020204" pitchFamily="34" charset="-122"/>
                <a:ea typeface="微软雅黑" panose="020B0503020204020204" pitchFamily="34" charset="-122"/>
              </a:rPr>
              <a:t>ui</a:t>
            </a:r>
            <a:r>
              <a:rPr lang="zh-CN" altLang="en-US" sz="3200" b="1" dirty="0">
                <a:solidFill>
                  <a:schemeClr val="bg1"/>
                </a:solidFill>
                <a:latin typeface="微软雅黑" panose="020B0503020204020204" pitchFamily="34" charset="-122"/>
                <a:ea typeface="微软雅黑" panose="020B0503020204020204" pitchFamily="34" charset="-122"/>
              </a:rPr>
              <a:t>确认，同时就反馈情况对</a:t>
            </a:r>
            <a:r>
              <a:rPr lang="en-US" altLang="zh-CN" sz="3200" b="1" dirty="0" err="1">
                <a:solidFill>
                  <a:schemeClr val="bg1"/>
                </a:solidFill>
                <a:latin typeface="微软雅黑" panose="020B0503020204020204" pitchFamily="34" charset="-122"/>
                <a:ea typeface="微软雅黑" panose="020B0503020204020204" pitchFamily="34" charset="-122"/>
              </a:rPr>
              <a:t>ui</a:t>
            </a:r>
            <a:r>
              <a:rPr lang="zh-CN" altLang="en-US" sz="3200" b="1" dirty="0">
                <a:solidFill>
                  <a:schemeClr val="bg1"/>
                </a:solidFill>
                <a:latin typeface="微软雅黑" panose="020B0503020204020204" pitchFamily="34" charset="-122"/>
                <a:ea typeface="微软雅黑" panose="020B0503020204020204" pitchFamily="34" charset="-122"/>
              </a:rPr>
              <a:t>进行了修改</a:t>
            </a:r>
          </a:p>
        </p:txBody>
      </p:sp>
    </p:spTree>
    <p:extLst>
      <p:ext uri="{BB962C8B-B14F-4D97-AF65-F5344CB8AC3E}">
        <p14:creationId xmlns:p14="http://schemas.microsoft.com/office/powerpoint/2010/main" val="19284336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24967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代码规范确定与小组代码规范展示</a:t>
            </a:r>
          </a:p>
        </p:txBody>
      </p:sp>
      <p:pic>
        <p:nvPicPr>
          <p:cNvPr id="7" name="图片 6">
            <a:extLst>
              <a:ext uri="{FF2B5EF4-FFF2-40B4-BE49-F238E27FC236}">
                <a16:creationId xmlns:a16="http://schemas.microsoft.com/office/drawing/2014/main" id="{CF1B1B68-2F02-4EE2-9DE9-583F7839F1BE}"/>
              </a:ext>
            </a:extLst>
          </p:cNvPr>
          <p:cNvPicPr>
            <a:picLocks noChangeAspect="1"/>
          </p:cNvPicPr>
          <p:nvPr/>
        </p:nvPicPr>
        <p:blipFill>
          <a:blip r:embed="rId5"/>
          <a:stretch>
            <a:fillRect/>
          </a:stretch>
        </p:blipFill>
        <p:spPr>
          <a:xfrm>
            <a:off x="347209" y="1081928"/>
            <a:ext cx="9450119" cy="5163271"/>
          </a:xfrm>
          <a:prstGeom prst="rect">
            <a:avLst/>
          </a:prstGeom>
        </p:spPr>
      </p:pic>
    </p:spTree>
    <p:extLst>
      <p:ext uri="{BB962C8B-B14F-4D97-AF65-F5344CB8AC3E}">
        <p14:creationId xmlns:p14="http://schemas.microsoft.com/office/powerpoint/2010/main" val="1425194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代码规范确定与小组代码规范展示</a:t>
            </a:r>
          </a:p>
        </p:txBody>
      </p:sp>
      <p:pic>
        <p:nvPicPr>
          <p:cNvPr id="8" name="图片 7">
            <a:extLst>
              <a:ext uri="{FF2B5EF4-FFF2-40B4-BE49-F238E27FC236}">
                <a16:creationId xmlns:a16="http://schemas.microsoft.com/office/drawing/2014/main" id="{8D39B577-39B2-4D3D-8C9E-48189E511583}"/>
              </a:ext>
            </a:extLst>
          </p:cNvPr>
          <p:cNvPicPr>
            <a:picLocks noChangeAspect="1"/>
          </p:cNvPicPr>
          <p:nvPr/>
        </p:nvPicPr>
        <p:blipFill>
          <a:blip r:embed="rId5"/>
          <a:stretch>
            <a:fillRect/>
          </a:stretch>
        </p:blipFill>
        <p:spPr>
          <a:xfrm>
            <a:off x="203903" y="1191491"/>
            <a:ext cx="10040947" cy="4951336"/>
          </a:xfrm>
          <a:prstGeom prst="rect">
            <a:avLst/>
          </a:prstGeom>
        </p:spPr>
      </p:pic>
    </p:spTree>
    <p:extLst>
      <p:ext uri="{BB962C8B-B14F-4D97-AF65-F5344CB8AC3E}">
        <p14:creationId xmlns:p14="http://schemas.microsoft.com/office/powerpoint/2010/main" val="26632440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程序清单完整性说明</a:t>
            </a:r>
          </a:p>
        </p:txBody>
      </p:sp>
      <p:pic>
        <p:nvPicPr>
          <p:cNvPr id="7" name="图片 6">
            <a:extLst>
              <a:ext uri="{FF2B5EF4-FFF2-40B4-BE49-F238E27FC236}">
                <a16:creationId xmlns:a16="http://schemas.microsoft.com/office/drawing/2014/main" id="{69F98DA6-511A-4B67-A777-2EE5C46DCE56}"/>
              </a:ext>
            </a:extLst>
          </p:cNvPr>
          <p:cNvPicPr>
            <a:picLocks noChangeAspect="1"/>
          </p:cNvPicPr>
          <p:nvPr/>
        </p:nvPicPr>
        <p:blipFill>
          <a:blip r:embed="rId5"/>
          <a:stretch>
            <a:fillRect/>
          </a:stretch>
        </p:blipFill>
        <p:spPr>
          <a:xfrm>
            <a:off x="5444596" y="2027582"/>
            <a:ext cx="2817756" cy="4169412"/>
          </a:xfrm>
          <a:prstGeom prst="rect">
            <a:avLst/>
          </a:prstGeom>
        </p:spPr>
      </p:pic>
      <p:sp>
        <p:nvSpPr>
          <p:cNvPr id="8" name="文本框 7">
            <a:extLst>
              <a:ext uri="{FF2B5EF4-FFF2-40B4-BE49-F238E27FC236}">
                <a16:creationId xmlns:a16="http://schemas.microsoft.com/office/drawing/2014/main" id="{CFEC4923-CD46-4099-9B3B-A5A053531B7D}"/>
              </a:ext>
            </a:extLst>
          </p:cNvPr>
          <p:cNvSpPr txBox="1"/>
          <p:nvPr/>
        </p:nvSpPr>
        <p:spPr>
          <a:xfrm>
            <a:off x="5771325" y="1386500"/>
            <a:ext cx="2504660" cy="369332"/>
          </a:xfrm>
          <a:prstGeom prst="rect">
            <a:avLst/>
          </a:prstGeom>
          <a:noFill/>
        </p:spPr>
        <p:txBody>
          <a:bodyPr wrap="square" rtlCol="0">
            <a:spAutoFit/>
          </a:bodyPr>
          <a:lstStyle/>
          <a:p>
            <a:r>
              <a:rPr lang="zh-CN" altLang="en-US" dirty="0">
                <a:solidFill>
                  <a:schemeClr val="bg1"/>
                </a:solidFill>
              </a:rPr>
              <a:t>部分程序清单展示</a:t>
            </a:r>
          </a:p>
        </p:txBody>
      </p:sp>
      <p:pic>
        <p:nvPicPr>
          <p:cNvPr id="9" name="图片 8">
            <a:extLst>
              <a:ext uri="{FF2B5EF4-FFF2-40B4-BE49-F238E27FC236}">
                <a16:creationId xmlns:a16="http://schemas.microsoft.com/office/drawing/2014/main" id="{281943AD-1DAE-441C-B396-35C54AEF7735}"/>
              </a:ext>
            </a:extLst>
          </p:cNvPr>
          <p:cNvPicPr>
            <a:picLocks noChangeAspect="1"/>
          </p:cNvPicPr>
          <p:nvPr/>
        </p:nvPicPr>
        <p:blipFill>
          <a:blip r:embed="rId6"/>
          <a:stretch>
            <a:fillRect/>
          </a:stretch>
        </p:blipFill>
        <p:spPr>
          <a:xfrm>
            <a:off x="8677116" y="2027581"/>
            <a:ext cx="2817756" cy="4169412"/>
          </a:xfrm>
          <a:prstGeom prst="rect">
            <a:avLst/>
          </a:prstGeom>
        </p:spPr>
      </p:pic>
      <p:sp>
        <p:nvSpPr>
          <p:cNvPr id="10" name="文本框 9">
            <a:extLst>
              <a:ext uri="{FF2B5EF4-FFF2-40B4-BE49-F238E27FC236}">
                <a16:creationId xmlns:a16="http://schemas.microsoft.com/office/drawing/2014/main" id="{5B7DB204-F7A1-4532-B183-CD8524DCFFB3}"/>
              </a:ext>
            </a:extLst>
          </p:cNvPr>
          <p:cNvSpPr txBox="1"/>
          <p:nvPr/>
        </p:nvSpPr>
        <p:spPr>
          <a:xfrm>
            <a:off x="558613" y="2027581"/>
            <a:ext cx="4471219" cy="2100899"/>
          </a:xfrm>
          <a:prstGeom prst="rect">
            <a:avLst/>
          </a:prstGeom>
          <a:noFill/>
        </p:spPr>
        <p:txBody>
          <a:bodyPr wrap="square" rtlCol="0">
            <a:spAutoFit/>
          </a:bodyPr>
          <a:lstStyle/>
          <a:p>
            <a:r>
              <a:rPr lang="zh-CN" altLang="en-US" b="0" i="0" dirty="0">
                <a:solidFill>
                  <a:schemeClr val="bg1"/>
                </a:solidFill>
                <a:effectLst/>
                <a:latin typeface="-apple-system"/>
              </a:rPr>
              <a:t>       计算机编程程序清单是一份详细列出程序代码的文档，用于指导程序员编写软件。它通常包含程序的逻辑结构、变量和函数的定义、算法和流程图等信息。编程程序清单的目的是为了确保程序员能够清晰地理解程序的功能和实现方式，以便能够正确地编写程序代码</a:t>
            </a:r>
            <a:endParaRPr lang="zh-CN" altLang="en-US" dirty="0">
              <a:solidFill>
                <a:schemeClr val="bg1"/>
              </a:solidFill>
            </a:endParaRPr>
          </a:p>
        </p:txBody>
      </p:sp>
    </p:spTree>
    <p:extLst>
      <p:ext uri="{BB962C8B-B14F-4D97-AF65-F5344CB8AC3E}">
        <p14:creationId xmlns:p14="http://schemas.microsoft.com/office/powerpoint/2010/main" val="6913226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98400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8.1 </a:t>
            </a:r>
            <a:r>
              <a:rPr kumimoji="1" lang="zh-CN" altLang="en-US" sz="2400" b="1">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测试计划</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制定</a:t>
            </a:r>
          </a:p>
        </p:txBody>
      </p:sp>
      <p:graphicFrame>
        <p:nvGraphicFramePr>
          <p:cNvPr id="2" name="表格 1">
            <a:extLst>
              <a:ext uri="{FF2B5EF4-FFF2-40B4-BE49-F238E27FC236}">
                <a16:creationId xmlns:a16="http://schemas.microsoft.com/office/drawing/2014/main" id="{8AAB946B-A189-4F43-B997-5E4E8F2054E0}"/>
              </a:ext>
            </a:extLst>
          </p:cNvPr>
          <p:cNvGraphicFramePr>
            <a:graphicFrameLocks noGrp="1"/>
          </p:cNvGraphicFramePr>
          <p:nvPr>
            <p:extLst>
              <p:ext uri="{D42A27DB-BD31-4B8C-83A1-F6EECF244321}">
                <p14:modId xmlns:p14="http://schemas.microsoft.com/office/powerpoint/2010/main" val="1843434822"/>
              </p:ext>
            </p:extLst>
          </p:nvPr>
        </p:nvGraphicFramePr>
        <p:xfrm>
          <a:off x="3315854" y="1530168"/>
          <a:ext cx="8405380" cy="3797663"/>
        </p:xfrm>
        <a:graphic>
          <a:graphicData uri="http://schemas.openxmlformats.org/drawingml/2006/table">
            <a:tbl>
              <a:tblPr/>
              <a:tblGrid>
                <a:gridCol w="2257560">
                  <a:extLst>
                    <a:ext uri="{9D8B030D-6E8A-4147-A177-3AD203B41FA5}">
                      <a16:colId xmlns:a16="http://schemas.microsoft.com/office/drawing/2014/main" val="3757222319"/>
                    </a:ext>
                  </a:extLst>
                </a:gridCol>
                <a:gridCol w="1290034">
                  <a:extLst>
                    <a:ext uri="{9D8B030D-6E8A-4147-A177-3AD203B41FA5}">
                      <a16:colId xmlns:a16="http://schemas.microsoft.com/office/drawing/2014/main" val="1280964094"/>
                    </a:ext>
                  </a:extLst>
                </a:gridCol>
                <a:gridCol w="1531916">
                  <a:extLst>
                    <a:ext uri="{9D8B030D-6E8A-4147-A177-3AD203B41FA5}">
                      <a16:colId xmlns:a16="http://schemas.microsoft.com/office/drawing/2014/main" val="1994833841"/>
                    </a:ext>
                  </a:extLst>
                </a:gridCol>
                <a:gridCol w="1410975">
                  <a:extLst>
                    <a:ext uri="{9D8B030D-6E8A-4147-A177-3AD203B41FA5}">
                      <a16:colId xmlns:a16="http://schemas.microsoft.com/office/drawing/2014/main" val="76829756"/>
                    </a:ext>
                  </a:extLst>
                </a:gridCol>
                <a:gridCol w="685331">
                  <a:extLst>
                    <a:ext uri="{9D8B030D-6E8A-4147-A177-3AD203B41FA5}">
                      <a16:colId xmlns:a16="http://schemas.microsoft.com/office/drawing/2014/main" val="610764958"/>
                    </a:ext>
                  </a:extLst>
                </a:gridCol>
                <a:gridCol w="1229564">
                  <a:extLst>
                    <a:ext uri="{9D8B030D-6E8A-4147-A177-3AD203B41FA5}">
                      <a16:colId xmlns:a16="http://schemas.microsoft.com/office/drawing/2014/main" val="1338951676"/>
                    </a:ext>
                  </a:extLst>
                </a:gridCol>
              </a:tblGrid>
              <a:tr h="245951">
                <a:tc>
                  <a:txBody>
                    <a:bodyPr/>
                    <a:lstStyle/>
                    <a:p>
                      <a:r>
                        <a:rPr lang="zh-CN" altLang="en-US" sz="900">
                          <a:solidFill>
                            <a:srgbClr val="363636"/>
                          </a:solidFill>
                          <a:effectLst/>
                          <a:latin typeface="宋体" panose="02010600030101010101" pitchFamily="2" charset="-122"/>
                          <a:ea typeface="宋体" panose="02010600030101010101" pitchFamily="2" charset="-122"/>
                        </a:rPr>
                        <a:t>任务名称</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工期</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开始时间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完成时间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负责人</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en-US" sz="900">
                          <a:solidFill>
                            <a:srgbClr val="363636"/>
                          </a:solidFill>
                          <a:effectLst/>
                          <a:latin typeface="宋体" panose="02010600030101010101" pitchFamily="2" charset="-122"/>
                          <a:ea typeface="宋体" panose="02010600030101010101" pitchFamily="2" charset="-122"/>
                        </a:rPr>
                        <a:t>WBS</a:t>
                      </a:r>
                      <a:endParaRPr 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883629745"/>
                  </a:ext>
                </a:extLst>
              </a:tr>
              <a:tr h="295976">
                <a:tc>
                  <a:txBody>
                    <a:bodyPr/>
                    <a:lstStyle/>
                    <a:p>
                      <a:r>
                        <a:rPr lang="zh-CN" altLang="en-US" sz="1100" b="1">
                          <a:solidFill>
                            <a:srgbClr val="000000"/>
                          </a:solidFill>
                          <a:effectLst/>
                          <a:latin typeface="等线" panose="02010600030101010101" pitchFamily="2" charset="-122"/>
                          <a:ea typeface="等线" panose="02010600030101010101" pitchFamily="2" charset="-122"/>
                        </a:rPr>
                        <a:t>测试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7 </a:t>
                      </a:r>
                      <a:r>
                        <a:rPr lang="zh-CN" altLang="en-US" sz="1100" b="1">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2</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10</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b="1">
                          <a:solidFill>
                            <a:srgbClr val="000000"/>
                          </a:solidFill>
                          <a:effectLst/>
                          <a:latin typeface="等线" panose="02010600030101010101" pitchFamily="2" charset="-122"/>
                          <a:ea typeface="等线" panose="02010600030101010101" pitchFamily="2" charset="-122"/>
                        </a:rPr>
                        <a:t>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3329967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单元测试计划指定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44034996"/>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8.2</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04294875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单元测试执行与修复</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6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8.3</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7614631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8.4</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4583155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8.5</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74474859"/>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3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8.6</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5766692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8.7</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95985783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6203747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8.9</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61904968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8.10</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9014929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测试总结与报告</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dirty="0">
                          <a:solidFill>
                            <a:srgbClr val="000000"/>
                          </a:solidFill>
                          <a:effectLst/>
                          <a:latin typeface="等线" panose="02010600030101010101" pitchFamily="2" charset="-122"/>
                          <a:ea typeface="等线" panose="02010600030101010101" pitchFamily="2" charset="-122"/>
                        </a:rPr>
                        <a:t>8.11</a:t>
                      </a:r>
                      <a:endParaRPr lang="zh-CN" altLang="en-US" sz="1100" dirty="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190118671"/>
                  </a:ext>
                </a:extLst>
              </a:tr>
            </a:tbl>
          </a:graphicData>
        </a:graphic>
      </p:graphicFrame>
      <p:sp>
        <p:nvSpPr>
          <p:cNvPr id="3" name="文本框 2">
            <a:extLst>
              <a:ext uri="{FF2B5EF4-FFF2-40B4-BE49-F238E27FC236}">
                <a16:creationId xmlns:a16="http://schemas.microsoft.com/office/drawing/2014/main" id="{C615EA21-0A1C-462C-90FF-D696710E62CD}"/>
              </a:ext>
            </a:extLst>
          </p:cNvPr>
          <p:cNvSpPr txBox="1"/>
          <p:nvPr/>
        </p:nvSpPr>
        <p:spPr>
          <a:xfrm>
            <a:off x="470766" y="1773088"/>
            <a:ext cx="2083338" cy="646331"/>
          </a:xfrm>
          <a:prstGeom prst="rect">
            <a:avLst/>
          </a:prstGeom>
          <a:noFill/>
        </p:spPr>
        <p:txBody>
          <a:bodyPr wrap="square" rtlCol="0">
            <a:spAutoFit/>
          </a:bodyPr>
          <a:lstStyle/>
          <a:p>
            <a:r>
              <a:rPr lang="zh-CN" altLang="en-US" dirty="0">
                <a:solidFill>
                  <a:schemeClr val="bg1"/>
                </a:solidFill>
              </a:rPr>
              <a:t>测试计划的制定如右图所示</a:t>
            </a:r>
          </a:p>
        </p:txBody>
      </p:sp>
    </p:spTree>
    <p:extLst>
      <p:ext uri="{BB962C8B-B14F-4D97-AF65-F5344CB8AC3E}">
        <p14:creationId xmlns:p14="http://schemas.microsoft.com/office/powerpoint/2010/main" val="226829932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46395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单元测试用例与执行</a:t>
            </a:r>
          </a:p>
        </p:txBody>
      </p:sp>
      <p:pic>
        <p:nvPicPr>
          <p:cNvPr id="9" name="图片 8">
            <a:extLst>
              <a:ext uri="{FF2B5EF4-FFF2-40B4-BE49-F238E27FC236}">
                <a16:creationId xmlns:a16="http://schemas.microsoft.com/office/drawing/2014/main" id="{F9FD1715-0FC3-4668-8558-3E05479A8B1D}"/>
              </a:ext>
            </a:extLst>
          </p:cNvPr>
          <p:cNvPicPr>
            <a:picLocks noChangeAspect="1"/>
          </p:cNvPicPr>
          <p:nvPr/>
        </p:nvPicPr>
        <p:blipFill>
          <a:blip r:embed="rId5"/>
          <a:stretch>
            <a:fillRect/>
          </a:stretch>
        </p:blipFill>
        <p:spPr>
          <a:xfrm>
            <a:off x="2196208" y="1234997"/>
            <a:ext cx="3425704" cy="4831121"/>
          </a:xfrm>
          <a:prstGeom prst="rect">
            <a:avLst/>
          </a:prstGeom>
        </p:spPr>
      </p:pic>
      <p:sp>
        <p:nvSpPr>
          <p:cNvPr id="4" name="文本框 3">
            <a:extLst>
              <a:ext uri="{FF2B5EF4-FFF2-40B4-BE49-F238E27FC236}">
                <a16:creationId xmlns:a16="http://schemas.microsoft.com/office/drawing/2014/main" id="{46F18769-0CD4-42A6-9C20-6A8356328F2F}"/>
              </a:ext>
            </a:extLst>
          </p:cNvPr>
          <p:cNvSpPr txBox="1"/>
          <p:nvPr/>
        </p:nvSpPr>
        <p:spPr>
          <a:xfrm>
            <a:off x="350982" y="1314708"/>
            <a:ext cx="1985818" cy="923330"/>
          </a:xfrm>
          <a:prstGeom prst="rect">
            <a:avLst/>
          </a:prstGeom>
          <a:noFill/>
        </p:spPr>
        <p:txBody>
          <a:bodyPr wrap="square" rtlCol="0">
            <a:spAutoFit/>
          </a:bodyPr>
          <a:lstStyle/>
          <a:p>
            <a:r>
              <a:rPr lang="zh-CN" altLang="en-US" dirty="0">
                <a:solidFill>
                  <a:schemeClr val="bg1"/>
                </a:solidFill>
              </a:rPr>
              <a:t>这里是我们的部分单元测试用例展示</a:t>
            </a:r>
          </a:p>
        </p:txBody>
      </p:sp>
      <p:pic>
        <p:nvPicPr>
          <p:cNvPr id="6" name="图片 5">
            <a:extLst>
              <a:ext uri="{FF2B5EF4-FFF2-40B4-BE49-F238E27FC236}">
                <a16:creationId xmlns:a16="http://schemas.microsoft.com/office/drawing/2014/main" id="{001475CA-2861-4345-9876-E1C990288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6419" y="1314708"/>
            <a:ext cx="4610854" cy="3130682"/>
          </a:xfrm>
          <a:prstGeom prst="rect">
            <a:avLst/>
          </a:prstGeom>
        </p:spPr>
      </p:pic>
      <p:pic>
        <p:nvPicPr>
          <p:cNvPr id="8" name="图片 7">
            <a:extLst>
              <a:ext uri="{FF2B5EF4-FFF2-40B4-BE49-F238E27FC236}">
                <a16:creationId xmlns:a16="http://schemas.microsoft.com/office/drawing/2014/main" id="{AED67F00-E96D-4259-BE3F-8B78FF71E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6419" y="4777726"/>
            <a:ext cx="3340272" cy="876345"/>
          </a:xfrm>
          <a:prstGeom prst="rect">
            <a:avLst/>
          </a:prstGeom>
        </p:spPr>
      </p:pic>
      <p:sp>
        <p:nvSpPr>
          <p:cNvPr id="16" name="文本框 15">
            <a:extLst>
              <a:ext uri="{FF2B5EF4-FFF2-40B4-BE49-F238E27FC236}">
                <a16:creationId xmlns:a16="http://schemas.microsoft.com/office/drawing/2014/main" id="{9868CAD7-8E25-498C-B1DD-BF447C8D5DD7}"/>
              </a:ext>
            </a:extLst>
          </p:cNvPr>
          <p:cNvSpPr txBox="1"/>
          <p:nvPr/>
        </p:nvSpPr>
        <p:spPr>
          <a:xfrm>
            <a:off x="5562841" y="1234997"/>
            <a:ext cx="1985818" cy="923330"/>
          </a:xfrm>
          <a:prstGeom prst="rect">
            <a:avLst/>
          </a:prstGeom>
          <a:noFill/>
        </p:spPr>
        <p:txBody>
          <a:bodyPr wrap="square" rtlCol="0">
            <a:spAutoFit/>
          </a:bodyPr>
          <a:lstStyle/>
          <a:p>
            <a:r>
              <a:rPr lang="zh-CN" altLang="en-US" dirty="0">
                <a:solidFill>
                  <a:schemeClr val="bg1"/>
                </a:solidFill>
              </a:rPr>
              <a:t>这里是我们的部分单元测试用例测试结果展示</a:t>
            </a:r>
          </a:p>
        </p:txBody>
      </p:sp>
    </p:spTree>
    <p:extLst>
      <p:ext uri="{BB962C8B-B14F-4D97-AF65-F5344CB8AC3E}">
        <p14:creationId xmlns:p14="http://schemas.microsoft.com/office/powerpoint/2010/main" val="118755841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集成测试与系统测试</a:t>
            </a:r>
          </a:p>
        </p:txBody>
      </p:sp>
      <p:sp>
        <p:nvSpPr>
          <p:cNvPr id="2" name="文本框 1">
            <a:extLst>
              <a:ext uri="{FF2B5EF4-FFF2-40B4-BE49-F238E27FC236}">
                <a16:creationId xmlns:a16="http://schemas.microsoft.com/office/drawing/2014/main" id="{1B64C17C-D6D3-4270-8513-C5560284D277}"/>
              </a:ext>
            </a:extLst>
          </p:cNvPr>
          <p:cNvSpPr txBox="1"/>
          <p:nvPr/>
        </p:nvSpPr>
        <p:spPr>
          <a:xfrm>
            <a:off x="377687" y="1194203"/>
            <a:ext cx="9581322" cy="369332"/>
          </a:xfrm>
          <a:prstGeom prst="rect">
            <a:avLst/>
          </a:prstGeom>
          <a:noFill/>
        </p:spPr>
        <p:txBody>
          <a:bodyPr wrap="square" rtlCol="0">
            <a:spAutoFit/>
          </a:bodyPr>
          <a:lstStyle/>
          <a:p>
            <a:r>
              <a:rPr lang="zh-CN" altLang="en-US" dirty="0">
                <a:solidFill>
                  <a:schemeClr val="bg1"/>
                </a:solidFill>
              </a:rPr>
              <a:t>这里有我们的</a:t>
            </a:r>
            <a:r>
              <a:rPr lang="zh-CN" altLang="en-US" dirty="0">
                <a:solidFill>
                  <a:schemeClr val="bg1"/>
                </a:solidFill>
                <a:hlinkClick r:id="rId5"/>
              </a:rPr>
              <a:t>集成测试文档</a:t>
            </a:r>
            <a:endParaRPr lang="en-US" altLang="zh-CN" dirty="0">
              <a:solidFill>
                <a:schemeClr val="bg1"/>
              </a:solidFill>
            </a:endParaRPr>
          </a:p>
        </p:txBody>
      </p:sp>
      <p:pic>
        <p:nvPicPr>
          <p:cNvPr id="5" name="图片 4">
            <a:extLst>
              <a:ext uri="{FF2B5EF4-FFF2-40B4-BE49-F238E27FC236}">
                <a16:creationId xmlns:a16="http://schemas.microsoft.com/office/drawing/2014/main" id="{022D3997-41FC-456F-86DE-9BAE898B287B}"/>
              </a:ext>
            </a:extLst>
          </p:cNvPr>
          <p:cNvPicPr>
            <a:picLocks noChangeAspect="1"/>
          </p:cNvPicPr>
          <p:nvPr/>
        </p:nvPicPr>
        <p:blipFill>
          <a:blip r:embed="rId6"/>
          <a:stretch>
            <a:fillRect/>
          </a:stretch>
        </p:blipFill>
        <p:spPr>
          <a:xfrm>
            <a:off x="484371" y="1961762"/>
            <a:ext cx="6608873" cy="4459620"/>
          </a:xfrm>
          <a:prstGeom prst="rect">
            <a:avLst/>
          </a:prstGeom>
        </p:spPr>
      </p:pic>
    </p:spTree>
    <p:extLst>
      <p:ext uri="{BB962C8B-B14F-4D97-AF65-F5344CB8AC3E}">
        <p14:creationId xmlns:p14="http://schemas.microsoft.com/office/powerpoint/2010/main" val="58983056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307988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32">
            <a:extLst>
              <a:ext uri="{FF2B5EF4-FFF2-40B4-BE49-F238E27FC236}">
                <a16:creationId xmlns:a16="http://schemas.microsoft.com/office/drawing/2014/main" id="{0D47E95A-E5C5-BA66-D0D6-3E0BBEA173E4}"/>
              </a:ext>
            </a:extLst>
          </p:cNvPr>
          <p:cNvSpPr/>
          <p:nvPr/>
        </p:nvSpPr>
        <p:spPr>
          <a:xfrm>
            <a:off x="1229394" y="1029575"/>
            <a:ext cx="9733212" cy="5099227"/>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9.1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项目文档配置系统管理及更新情况</a:t>
            </a:r>
          </a:p>
        </p:txBody>
      </p:sp>
      <p:pic>
        <p:nvPicPr>
          <p:cNvPr id="9" name="图片 8">
            <a:extLst>
              <a:ext uri="{FF2B5EF4-FFF2-40B4-BE49-F238E27FC236}">
                <a16:creationId xmlns:a16="http://schemas.microsoft.com/office/drawing/2014/main" id="{6D0BE076-2B2D-B78E-BF84-469F54037CD4}"/>
              </a:ext>
            </a:extLst>
          </p:cNvPr>
          <p:cNvPicPr>
            <a:picLocks noChangeAspect="1"/>
          </p:cNvPicPr>
          <p:nvPr/>
        </p:nvPicPr>
        <p:blipFill>
          <a:blip r:embed="rId5"/>
          <a:srcRect t="50672" b="3626"/>
          <a:stretch/>
        </p:blipFill>
        <p:spPr>
          <a:xfrm>
            <a:off x="1454423" y="1692823"/>
            <a:ext cx="2927178" cy="4293584"/>
          </a:xfrm>
          <a:prstGeom prst="rect">
            <a:avLst/>
          </a:prstGeom>
        </p:spPr>
      </p:pic>
      <p:pic>
        <p:nvPicPr>
          <p:cNvPr id="13" name="图片 12">
            <a:extLst>
              <a:ext uri="{FF2B5EF4-FFF2-40B4-BE49-F238E27FC236}">
                <a16:creationId xmlns:a16="http://schemas.microsoft.com/office/drawing/2014/main" id="{05A483F9-305C-28CD-96BD-3E03DEC1C0A1}"/>
              </a:ext>
            </a:extLst>
          </p:cNvPr>
          <p:cNvPicPr>
            <a:picLocks noChangeAspect="1"/>
          </p:cNvPicPr>
          <p:nvPr/>
        </p:nvPicPr>
        <p:blipFill>
          <a:blip r:embed="rId6"/>
          <a:srcRect b="25781"/>
          <a:stretch/>
        </p:blipFill>
        <p:spPr>
          <a:xfrm>
            <a:off x="7797508" y="1692823"/>
            <a:ext cx="2927179" cy="4293584"/>
          </a:xfrm>
          <a:prstGeom prst="rect">
            <a:avLst/>
          </a:prstGeom>
        </p:spPr>
      </p:pic>
      <p:pic>
        <p:nvPicPr>
          <p:cNvPr id="23" name="图片 22">
            <a:extLst>
              <a:ext uri="{FF2B5EF4-FFF2-40B4-BE49-F238E27FC236}">
                <a16:creationId xmlns:a16="http://schemas.microsoft.com/office/drawing/2014/main" id="{509D494A-AAF2-6E1C-49A0-E23525F393AF}"/>
              </a:ext>
            </a:extLst>
          </p:cNvPr>
          <p:cNvPicPr>
            <a:picLocks noChangeAspect="1"/>
          </p:cNvPicPr>
          <p:nvPr/>
        </p:nvPicPr>
        <p:blipFill>
          <a:blip r:embed="rId5"/>
          <a:srcRect t="3753" b="50546"/>
          <a:stretch/>
        </p:blipFill>
        <p:spPr>
          <a:xfrm>
            <a:off x="4632411" y="1692823"/>
            <a:ext cx="2927178" cy="4293584"/>
          </a:xfrm>
          <a:prstGeom prst="rect">
            <a:avLst/>
          </a:prstGeom>
        </p:spPr>
      </p:pic>
      <p:sp>
        <p:nvSpPr>
          <p:cNvPr id="28" name="文本框 27">
            <a:extLst>
              <a:ext uri="{FF2B5EF4-FFF2-40B4-BE49-F238E27FC236}">
                <a16:creationId xmlns:a16="http://schemas.microsoft.com/office/drawing/2014/main" id="{44DDD869-9411-B1CD-953E-5D469D3BC330}"/>
              </a:ext>
            </a:extLst>
          </p:cNvPr>
          <p:cNvSpPr txBox="1"/>
          <p:nvPr/>
        </p:nvSpPr>
        <p:spPr>
          <a:xfrm>
            <a:off x="1454424" y="1153298"/>
            <a:ext cx="94624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项目文档的管理依托于强大的 </a:t>
            </a:r>
            <a:r>
              <a:rPr lang="en-US" altLang="zh-CN" sz="2400" b="1" dirty="0" err="1">
                <a:solidFill>
                  <a:schemeClr val="bg1"/>
                </a:solidFill>
                <a:latin typeface="微软雅黑" panose="020B0503020204020204" pitchFamily="34" charset="-122"/>
                <a:ea typeface="微软雅黑" panose="020B0503020204020204" pitchFamily="34" charset="-122"/>
              </a:rPr>
              <a:t>Github</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平台</a:t>
            </a:r>
          </a:p>
        </p:txBody>
      </p:sp>
    </p:spTree>
    <p:extLst>
      <p:ext uri="{BB962C8B-B14F-4D97-AF65-F5344CB8AC3E}">
        <p14:creationId xmlns:p14="http://schemas.microsoft.com/office/powerpoint/2010/main" val="72996621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2">
            <a:extLst>
              <a:ext uri="{FF2B5EF4-FFF2-40B4-BE49-F238E27FC236}">
                <a16:creationId xmlns:a16="http://schemas.microsoft.com/office/drawing/2014/main" id="{30216D42-3CE4-96B1-6649-FDC2AF647B4C}"/>
              </a:ext>
            </a:extLst>
          </p:cNvPr>
          <p:cNvSpPr/>
          <p:nvPr/>
        </p:nvSpPr>
        <p:spPr>
          <a:xfrm>
            <a:off x="1229394" y="1029575"/>
            <a:ext cx="9733212" cy="5099227"/>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666007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9.2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阶段成果提交至版本控制服务器及历史记录</a:t>
            </a:r>
          </a:p>
        </p:txBody>
      </p:sp>
      <p:pic>
        <p:nvPicPr>
          <p:cNvPr id="8" name="图片 7">
            <a:extLst>
              <a:ext uri="{FF2B5EF4-FFF2-40B4-BE49-F238E27FC236}">
                <a16:creationId xmlns:a16="http://schemas.microsoft.com/office/drawing/2014/main" id="{01812A8C-39BB-40F2-F0D1-B6F14A735F8C}"/>
              </a:ext>
            </a:extLst>
          </p:cNvPr>
          <p:cNvPicPr>
            <a:picLocks noChangeAspect="1"/>
          </p:cNvPicPr>
          <p:nvPr/>
        </p:nvPicPr>
        <p:blipFill>
          <a:blip r:embed="rId6"/>
          <a:stretch>
            <a:fillRect/>
          </a:stretch>
        </p:blipFill>
        <p:spPr>
          <a:xfrm>
            <a:off x="1368787" y="3128468"/>
            <a:ext cx="4679578" cy="2743201"/>
          </a:xfrm>
          <a:prstGeom prst="rect">
            <a:avLst/>
          </a:prstGeom>
        </p:spPr>
      </p:pic>
      <p:pic>
        <p:nvPicPr>
          <p:cNvPr id="10" name="图片 9">
            <a:extLst>
              <a:ext uri="{FF2B5EF4-FFF2-40B4-BE49-F238E27FC236}">
                <a16:creationId xmlns:a16="http://schemas.microsoft.com/office/drawing/2014/main" id="{E388B493-781D-FDC3-E288-F3D0CAB05EC0}"/>
              </a:ext>
            </a:extLst>
          </p:cNvPr>
          <p:cNvPicPr>
            <a:picLocks noChangeAspect="1"/>
          </p:cNvPicPr>
          <p:nvPr/>
        </p:nvPicPr>
        <p:blipFill>
          <a:blip r:embed="rId7"/>
          <a:stretch>
            <a:fillRect/>
          </a:stretch>
        </p:blipFill>
        <p:spPr>
          <a:xfrm>
            <a:off x="6143637" y="3119182"/>
            <a:ext cx="4679578" cy="2752488"/>
          </a:xfrm>
          <a:prstGeom prst="rect">
            <a:avLst/>
          </a:prstGeom>
        </p:spPr>
      </p:pic>
      <p:sp>
        <p:nvSpPr>
          <p:cNvPr id="12" name="文本框 11">
            <a:extLst>
              <a:ext uri="{FF2B5EF4-FFF2-40B4-BE49-F238E27FC236}">
                <a16:creationId xmlns:a16="http://schemas.microsoft.com/office/drawing/2014/main" id="{612A263E-E40F-5E33-6325-37F8708A871D}"/>
              </a:ext>
            </a:extLst>
          </p:cNvPr>
          <p:cNvSpPr txBox="1"/>
          <p:nvPr/>
        </p:nvSpPr>
        <p:spPr>
          <a:xfrm>
            <a:off x="1368787" y="1273597"/>
            <a:ext cx="9395360" cy="1631216"/>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重点成果的沉淀同样离不开这一得力工具。从技术代码的迭代升级，到项目流程文档、测试报告等成果物，每一项关键产出都被严谨地推送至配置管理服务器。详细的提交记录涵盖了作者、提交时间、变更描述等核心信息，这些历史轨迹为项目回溯提供精准线索，使排查技术难题和复盘团队协作流程，都能有据可依，保障项目持续稳健推进。</a:t>
            </a:r>
          </a:p>
        </p:txBody>
      </p:sp>
    </p:spTree>
    <p:extLst>
      <p:ext uri="{BB962C8B-B14F-4D97-AF65-F5344CB8AC3E}">
        <p14:creationId xmlns:p14="http://schemas.microsoft.com/office/powerpoint/2010/main" val="227393471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3871884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10.1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项目部署过程介绍</a:t>
            </a:r>
          </a:p>
        </p:txBody>
      </p:sp>
      <p:sp>
        <p:nvSpPr>
          <p:cNvPr id="2" name="圆角矩形 32">
            <a:extLst>
              <a:ext uri="{FF2B5EF4-FFF2-40B4-BE49-F238E27FC236}">
                <a16:creationId xmlns:a16="http://schemas.microsoft.com/office/drawing/2014/main" id="{E3CBD47E-EACD-ABAB-F546-374E7A74D938}"/>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3" name="文本框 2">
            <a:extLst>
              <a:ext uri="{FF2B5EF4-FFF2-40B4-BE49-F238E27FC236}">
                <a16:creationId xmlns:a16="http://schemas.microsoft.com/office/drawing/2014/main" id="{B8AFE07C-FE33-D0E2-7912-EAD88C2A0FF4}"/>
              </a:ext>
            </a:extLst>
          </p:cNvPr>
          <p:cNvSpPr txBox="1"/>
          <p:nvPr/>
        </p:nvSpPr>
        <p:spPr>
          <a:xfrm>
            <a:off x="1857389" y="1330514"/>
            <a:ext cx="5076045"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利用</a:t>
            </a:r>
            <a:r>
              <a:rPr lang="en-US" altLang="zh-CN" sz="2400" b="1" dirty="0">
                <a:solidFill>
                  <a:schemeClr val="bg1"/>
                </a:solidFill>
                <a:latin typeface="微软雅黑" panose="020B0503020204020204" pitchFamily="34" charset="-122"/>
                <a:ea typeface="微软雅黑" panose="020B0503020204020204" pitchFamily="34" charset="-122"/>
              </a:rPr>
              <a:t>docker</a:t>
            </a:r>
            <a:r>
              <a:rPr lang="zh-CN" altLang="en-US" sz="2400" b="1" dirty="0">
                <a:solidFill>
                  <a:schemeClr val="bg1"/>
                </a:solidFill>
                <a:latin typeface="微软雅黑" panose="020B0503020204020204" pitchFamily="34" charset="-122"/>
                <a:ea typeface="微软雅黑" panose="020B0503020204020204" pitchFamily="34" charset="-122"/>
              </a:rPr>
              <a:t>，将网页与</a:t>
            </a:r>
            <a:r>
              <a:rPr lang="en-US" altLang="zh-CN" sz="2400" b="1" dirty="0">
                <a:solidFill>
                  <a:schemeClr val="bg1"/>
                </a:solidFill>
                <a:latin typeface="微软雅黑" panose="020B0503020204020204" pitchFamily="34" charset="-122"/>
                <a:ea typeface="微软雅黑" panose="020B0503020204020204" pitchFamily="34" charset="-122"/>
              </a:rPr>
              <a:t>APP</a:t>
            </a:r>
            <a:r>
              <a:rPr lang="zh-CN" altLang="en-US" sz="2400" b="1" dirty="0">
                <a:solidFill>
                  <a:schemeClr val="bg1"/>
                </a:solidFill>
                <a:latin typeface="微软雅黑" panose="020B0503020204020204" pitchFamily="34" charset="-122"/>
                <a:ea typeface="微软雅黑" panose="020B0503020204020204" pitchFamily="34" charset="-122"/>
              </a:rPr>
              <a:t>的后端部署在服务器上。</a:t>
            </a:r>
          </a:p>
        </p:txBody>
      </p:sp>
      <p:pic>
        <p:nvPicPr>
          <p:cNvPr id="5" name="图片 4">
            <a:extLst>
              <a:ext uri="{FF2B5EF4-FFF2-40B4-BE49-F238E27FC236}">
                <a16:creationId xmlns:a16="http://schemas.microsoft.com/office/drawing/2014/main" id="{2114CF03-7A33-2542-3720-BE248B43F631}"/>
              </a:ext>
            </a:extLst>
          </p:cNvPr>
          <p:cNvPicPr>
            <a:picLocks noChangeAspect="1"/>
          </p:cNvPicPr>
          <p:nvPr/>
        </p:nvPicPr>
        <p:blipFill>
          <a:blip r:embed="rId6"/>
          <a:stretch>
            <a:fillRect/>
          </a:stretch>
        </p:blipFill>
        <p:spPr>
          <a:xfrm>
            <a:off x="1862884" y="2310151"/>
            <a:ext cx="5224609" cy="1976105"/>
          </a:xfrm>
          <a:prstGeom prst="rect">
            <a:avLst/>
          </a:prstGeom>
        </p:spPr>
      </p:pic>
      <p:pic>
        <p:nvPicPr>
          <p:cNvPr id="7" name="图片 6">
            <a:extLst>
              <a:ext uri="{FF2B5EF4-FFF2-40B4-BE49-F238E27FC236}">
                <a16:creationId xmlns:a16="http://schemas.microsoft.com/office/drawing/2014/main" id="{D038F86D-91A0-A881-86C9-E39C2ACD2FD4}"/>
              </a:ext>
            </a:extLst>
          </p:cNvPr>
          <p:cNvPicPr>
            <a:picLocks noChangeAspect="1"/>
          </p:cNvPicPr>
          <p:nvPr/>
        </p:nvPicPr>
        <p:blipFill>
          <a:blip r:embed="rId7"/>
          <a:stretch>
            <a:fillRect/>
          </a:stretch>
        </p:blipFill>
        <p:spPr>
          <a:xfrm>
            <a:off x="1868380" y="4598448"/>
            <a:ext cx="5213618" cy="1206562"/>
          </a:xfrm>
          <a:prstGeom prst="rect">
            <a:avLst/>
          </a:prstGeom>
        </p:spPr>
      </p:pic>
      <p:pic>
        <p:nvPicPr>
          <p:cNvPr id="9" name="图片 8">
            <a:extLst>
              <a:ext uri="{FF2B5EF4-FFF2-40B4-BE49-F238E27FC236}">
                <a16:creationId xmlns:a16="http://schemas.microsoft.com/office/drawing/2014/main" id="{FC3CCB24-245A-159F-CE41-3F05B68BF03B}"/>
              </a:ext>
            </a:extLst>
          </p:cNvPr>
          <p:cNvPicPr>
            <a:picLocks noChangeAspect="1"/>
          </p:cNvPicPr>
          <p:nvPr/>
        </p:nvPicPr>
        <p:blipFill>
          <a:blip r:embed="rId8"/>
          <a:stretch>
            <a:fillRect/>
          </a:stretch>
        </p:blipFill>
        <p:spPr>
          <a:xfrm>
            <a:off x="7976777" y="1249325"/>
            <a:ext cx="2239818" cy="4783723"/>
          </a:xfrm>
          <a:prstGeom prst="rect">
            <a:avLst/>
          </a:prstGeom>
        </p:spPr>
      </p:pic>
    </p:spTree>
    <p:extLst>
      <p:ext uri="{BB962C8B-B14F-4D97-AF65-F5344CB8AC3E}">
        <p14:creationId xmlns:p14="http://schemas.microsoft.com/office/powerpoint/2010/main" val="27436077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2">
            <a:extLst>
              <a:ext uri="{FF2B5EF4-FFF2-40B4-BE49-F238E27FC236}">
                <a16:creationId xmlns:a16="http://schemas.microsoft.com/office/drawing/2014/main" id="{C0EA68AE-E380-3A65-DE42-CDC5078403E1}"/>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10.2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用户对主要功能的认可情况</a:t>
            </a:r>
          </a:p>
        </p:txBody>
      </p:sp>
      <p:pic>
        <p:nvPicPr>
          <p:cNvPr id="3" name="图片 2">
            <a:extLst>
              <a:ext uri="{FF2B5EF4-FFF2-40B4-BE49-F238E27FC236}">
                <a16:creationId xmlns:a16="http://schemas.microsoft.com/office/drawing/2014/main" id="{1453AF7A-2121-DD04-1890-D1B12BD25301}"/>
              </a:ext>
            </a:extLst>
          </p:cNvPr>
          <p:cNvPicPr>
            <a:picLocks noChangeAspect="1"/>
          </p:cNvPicPr>
          <p:nvPr/>
        </p:nvPicPr>
        <p:blipFill>
          <a:blip r:embed="rId5"/>
          <a:stretch>
            <a:fillRect/>
          </a:stretch>
        </p:blipFill>
        <p:spPr>
          <a:xfrm>
            <a:off x="1329828" y="1235346"/>
            <a:ext cx="5034938" cy="4071219"/>
          </a:xfrm>
          <a:prstGeom prst="rect">
            <a:avLst/>
          </a:prstGeom>
        </p:spPr>
      </p:pic>
      <p:pic>
        <p:nvPicPr>
          <p:cNvPr id="4" name="图片 3">
            <a:extLst>
              <a:ext uri="{FF2B5EF4-FFF2-40B4-BE49-F238E27FC236}">
                <a16:creationId xmlns:a16="http://schemas.microsoft.com/office/drawing/2014/main" id="{10332814-3ABB-E8C1-6B48-BEF65C5B15D2}"/>
              </a:ext>
            </a:extLst>
          </p:cNvPr>
          <p:cNvPicPr>
            <a:picLocks noChangeAspect="1"/>
          </p:cNvPicPr>
          <p:nvPr/>
        </p:nvPicPr>
        <p:blipFill>
          <a:blip r:embed="rId6"/>
          <a:stretch>
            <a:fillRect/>
          </a:stretch>
        </p:blipFill>
        <p:spPr>
          <a:xfrm>
            <a:off x="6638975" y="1235345"/>
            <a:ext cx="4392631" cy="4071219"/>
          </a:xfrm>
          <a:prstGeom prst="rect">
            <a:avLst/>
          </a:prstGeom>
        </p:spPr>
      </p:pic>
      <p:sp>
        <p:nvSpPr>
          <p:cNvPr id="8" name="文本框 7">
            <a:extLst>
              <a:ext uri="{FF2B5EF4-FFF2-40B4-BE49-F238E27FC236}">
                <a16:creationId xmlns:a16="http://schemas.microsoft.com/office/drawing/2014/main" id="{5475326D-4A03-C4FE-9003-7C3ABA1C770C}"/>
              </a:ext>
            </a:extLst>
          </p:cNvPr>
          <p:cNvSpPr txBox="1"/>
          <p:nvPr/>
        </p:nvSpPr>
        <p:spPr>
          <a:xfrm>
            <a:off x="2691327" y="5455205"/>
            <a:ext cx="231193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学生</a:t>
            </a:r>
            <a:r>
              <a:rPr lang="en-US" altLang="zh-CN" b="1" dirty="0">
                <a:solidFill>
                  <a:schemeClr val="bg1"/>
                </a:solidFill>
                <a:latin typeface="微软雅黑" panose="020B0503020204020204" pitchFamily="34" charset="-122"/>
                <a:ea typeface="微软雅黑" panose="020B0503020204020204" pitchFamily="34" charset="-122"/>
              </a:rPr>
              <a:t>APP</a:t>
            </a:r>
            <a:r>
              <a:rPr lang="zh-CN" altLang="en-US" b="1" dirty="0">
                <a:solidFill>
                  <a:schemeClr val="bg1"/>
                </a:solidFill>
                <a:latin typeface="微软雅黑" panose="020B0503020204020204" pitchFamily="34" charset="-122"/>
                <a:ea typeface="微软雅黑" panose="020B0503020204020204" pitchFamily="34" charset="-122"/>
              </a:rPr>
              <a:t>端的反馈</a:t>
            </a:r>
          </a:p>
        </p:txBody>
      </p:sp>
      <p:sp>
        <p:nvSpPr>
          <p:cNvPr id="11" name="文本框 10">
            <a:extLst>
              <a:ext uri="{FF2B5EF4-FFF2-40B4-BE49-F238E27FC236}">
                <a16:creationId xmlns:a16="http://schemas.microsoft.com/office/drawing/2014/main" id="{6281A72D-5B4D-F1D7-181C-C7251D7B16DD}"/>
              </a:ext>
            </a:extLst>
          </p:cNvPr>
          <p:cNvSpPr txBox="1"/>
          <p:nvPr/>
        </p:nvSpPr>
        <p:spPr>
          <a:xfrm>
            <a:off x="7679320" y="5465102"/>
            <a:ext cx="231193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教师</a:t>
            </a:r>
            <a:r>
              <a:rPr lang="en-US" altLang="zh-CN" b="1" dirty="0">
                <a:solidFill>
                  <a:schemeClr val="bg1"/>
                </a:solidFill>
                <a:latin typeface="微软雅黑" panose="020B0503020204020204" pitchFamily="34" charset="-122"/>
                <a:ea typeface="微软雅黑" panose="020B0503020204020204" pitchFamily="34" charset="-122"/>
              </a:rPr>
              <a:t>WEB</a:t>
            </a:r>
            <a:r>
              <a:rPr lang="zh-CN" altLang="en-US" b="1" dirty="0">
                <a:solidFill>
                  <a:schemeClr val="bg1"/>
                </a:solidFill>
                <a:latin typeface="微软雅黑" panose="020B0503020204020204" pitchFamily="34" charset="-122"/>
                <a:ea typeface="微软雅黑" panose="020B0503020204020204" pitchFamily="34" charset="-122"/>
              </a:rPr>
              <a:t>端的反馈</a:t>
            </a:r>
          </a:p>
        </p:txBody>
      </p:sp>
    </p:spTree>
    <p:extLst>
      <p:ext uri="{BB962C8B-B14F-4D97-AF65-F5344CB8AC3E}">
        <p14:creationId xmlns:p14="http://schemas.microsoft.com/office/powerpoint/2010/main" val="40942993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1024736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98821-A43D-9EDB-577F-78484A1EB09F}"/>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0374C913-2DE4-7BBD-5EFB-81CD0D98BAAB}"/>
              </a:ext>
            </a:extLst>
          </p:cNvPr>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a:extLst>
              <a:ext uri="{FF2B5EF4-FFF2-40B4-BE49-F238E27FC236}">
                <a16:creationId xmlns:a16="http://schemas.microsoft.com/office/drawing/2014/main" id="{7E8A9E94-4C5D-7D98-B48D-A5D31BF548F3}"/>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a:extLst>
              <a:ext uri="{FF2B5EF4-FFF2-40B4-BE49-F238E27FC236}">
                <a16:creationId xmlns:a16="http://schemas.microsoft.com/office/drawing/2014/main" id="{A2EA1D47-5A53-681D-11BC-E49883FEAFA1}"/>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2282F6B6-5F42-9E71-1E13-7AC8255D77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182D2740-CEE0-5657-4EF0-BA7CE6BA3AFD}"/>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对项目成员的评价</a:t>
            </a:r>
          </a:p>
        </p:txBody>
      </p:sp>
      <p:sp>
        <p:nvSpPr>
          <p:cNvPr id="2" name="矩形: 圆角 46">
            <a:extLst>
              <a:ext uri="{FF2B5EF4-FFF2-40B4-BE49-F238E27FC236}">
                <a16:creationId xmlns:a16="http://schemas.microsoft.com/office/drawing/2014/main" id="{0DF79BEC-D158-B5BE-6039-B04E82DCEA25}"/>
              </a:ext>
            </a:extLst>
          </p:cNvPr>
          <p:cNvSpPr/>
          <p:nvPr/>
        </p:nvSpPr>
        <p:spPr>
          <a:xfrm flipH="1">
            <a:off x="4946620" y="1281528"/>
            <a:ext cx="2298758" cy="4920077"/>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周昕</a:t>
            </a:r>
          </a:p>
        </p:txBody>
      </p:sp>
      <p:sp>
        <p:nvSpPr>
          <p:cNvPr id="3" name="矩形: 圆角 46">
            <a:extLst>
              <a:ext uri="{FF2B5EF4-FFF2-40B4-BE49-F238E27FC236}">
                <a16:creationId xmlns:a16="http://schemas.microsoft.com/office/drawing/2014/main" id="{53031501-9534-C1B3-78AC-7A2FE9154911}"/>
              </a:ext>
            </a:extLst>
          </p:cNvPr>
          <p:cNvSpPr/>
          <p:nvPr/>
        </p:nvSpPr>
        <p:spPr>
          <a:xfrm flipH="1">
            <a:off x="8465415" y="1314708"/>
            <a:ext cx="2298758" cy="4920078"/>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周梦诚</a:t>
            </a:r>
          </a:p>
        </p:txBody>
      </p:sp>
      <p:sp>
        <p:nvSpPr>
          <p:cNvPr id="4" name="矩形: 圆角 46">
            <a:extLst>
              <a:ext uri="{FF2B5EF4-FFF2-40B4-BE49-F238E27FC236}">
                <a16:creationId xmlns:a16="http://schemas.microsoft.com/office/drawing/2014/main" id="{8F679B38-6AEC-2EBB-2231-457589DFB5DA}"/>
              </a:ext>
            </a:extLst>
          </p:cNvPr>
          <p:cNvSpPr/>
          <p:nvPr/>
        </p:nvSpPr>
        <p:spPr>
          <a:xfrm flipH="1">
            <a:off x="1344556" y="1265635"/>
            <a:ext cx="2298758" cy="4935970"/>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蔡懿</a:t>
            </a:r>
          </a:p>
        </p:txBody>
      </p:sp>
      <p:sp>
        <p:nvSpPr>
          <p:cNvPr id="5" name="文本框 4">
            <a:extLst>
              <a:ext uri="{FF2B5EF4-FFF2-40B4-BE49-F238E27FC236}">
                <a16:creationId xmlns:a16="http://schemas.microsoft.com/office/drawing/2014/main" id="{A9E654AC-6880-0E7E-5918-98BCA220DC50}"/>
              </a:ext>
            </a:extLst>
          </p:cNvPr>
          <p:cNvSpPr txBox="1"/>
          <p:nvPr/>
        </p:nvSpPr>
        <p:spPr>
          <a:xfrm>
            <a:off x="1576147" y="4213409"/>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整理</a:t>
            </a:r>
            <a:endParaRPr lang="en-US" altLang="zh-CN" dirty="0">
              <a:solidFill>
                <a:schemeClr val="bg1"/>
              </a:solidFill>
            </a:endParaRPr>
          </a:p>
          <a:p>
            <a:r>
              <a:rPr lang="zh-CN" altLang="en-US" dirty="0">
                <a:solidFill>
                  <a:schemeClr val="bg1"/>
                </a:solidFill>
              </a:rPr>
              <a:t>组长打分：</a:t>
            </a:r>
            <a:r>
              <a:rPr lang="en-US" altLang="zh-CN" dirty="0">
                <a:solidFill>
                  <a:schemeClr val="bg1"/>
                </a:solidFill>
              </a:rPr>
              <a:t>90/100</a:t>
            </a:r>
          </a:p>
        </p:txBody>
      </p:sp>
      <p:sp>
        <p:nvSpPr>
          <p:cNvPr id="6" name="文本框 5">
            <a:extLst>
              <a:ext uri="{FF2B5EF4-FFF2-40B4-BE49-F238E27FC236}">
                <a16:creationId xmlns:a16="http://schemas.microsoft.com/office/drawing/2014/main" id="{A61225EF-A8CF-87BE-9D5A-C3DB9BAFB9EA}"/>
              </a:ext>
            </a:extLst>
          </p:cNvPr>
          <p:cNvSpPr txBox="1"/>
          <p:nvPr/>
        </p:nvSpPr>
        <p:spPr>
          <a:xfrm>
            <a:off x="5200786" y="4213409"/>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文本</a:t>
            </a:r>
            <a:endParaRPr lang="en-US" altLang="zh-CN" dirty="0">
              <a:solidFill>
                <a:schemeClr val="bg1"/>
              </a:solidFill>
            </a:endParaRPr>
          </a:p>
          <a:p>
            <a:r>
              <a:rPr lang="zh-CN" altLang="en-US" dirty="0">
                <a:solidFill>
                  <a:schemeClr val="bg1"/>
                </a:solidFill>
              </a:rPr>
              <a:t>组长打分：</a:t>
            </a:r>
            <a:endParaRPr lang="en-US" altLang="zh-CN" dirty="0">
              <a:solidFill>
                <a:schemeClr val="bg1"/>
              </a:solidFill>
            </a:endParaRPr>
          </a:p>
          <a:p>
            <a:r>
              <a:rPr lang="en-US" altLang="zh-CN" dirty="0">
                <a:solidFill>
                  <a:schemeClr val="bg1"/>
                </a:solidFill>
              </a:rPr>
              <a:t>93/100</a:t>
            </a:r>
          </a:p>
        </p:txBody>
      </p:sp>
      <p:sp>
        <p:nvSpPr>
          <p:cNvPr id="7" name="文本框 6">
            <a:extLst>
              <a:ext uri="{FF2B5EF4-FFF2-40B4-BE49-F238E27FC236}">
                <a16:creationId xmlns:a16="http://schemas.microsoft.com/office/drawing/2014/main" id="{8EA101B4-81B1-F401-6E93-76982F8FAFDD}"/>
              </a:ext>
            </a:extLst>
          </p:cNvPr>
          <p:cNvSpPr txBox="1"/>
          <p:nvPr/>
        </p:nvSpPr>
        <p:spPr>
          <a:xfrm>
            <a:off x="8717631" y="4243234"/>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素材</a:t>
            </a:r>
            <a:endParaRPr lang="en-US" altLang="zh-CN" dirty="0">
              <a:solidFill>
                <a:schemeClr val="bg1"/>
              </a:solidFill>
            </a:endParaRPr>
          </a:p>
          <a:p>
            <a:r>
              <a:rPr lang="zh-CN" altLang="en-US" dirty="0">
                <a:solidFill>
                  <a:schemeClr val="bg1"/>
                </a:solidFill>
              </a:rPr>
              <a:t>组长打分：</a:t>
            </a:r>
            <a:endParaRPr lang="en-US" altLang="zh-CN" dirty="0">
              <a:solidFill>
                <a:schemeClr val="bg1"/>
              </a:solidFill>
            </a:endParaRPr>
          </a:p>
          <a:p>
            <a:r>
              <a:rPr lang="en-US" altLang="zh-CN" dirty="0">
                <a:solidFill>
                  <a:schemeClr val="bg1"/>
                </a:solidFill>
              </a:rPr>
              <a:t>95/100</a:t>
            </a:r>
          </a:p>
        </p:txBody>
      </p:sp>
    </p:spTree>
    <p:extLst>
      <p:ext uri="{BB962C8B-B14F-4D97-AF65-F5344CB8AC3E}">
        <p14:creationId xmlns:p14="http://schemas.microsoft.com/office/powerpoint/2010/main" val="3077542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descr="图片包含 橙子, 黑暗&#10;&#10;描述已自动生成"/>
          <p:cNvPicPr>
            <a:picLocks noChangeAspect="1"/>
          </p:cNvPicPr>
          <p:nvPr/>
        </p:nvPicPr>
        <p:blipFill>
          <a:blip r:embed="rId14">
            <a:alphaModFix amt="45000"/>
            <a:extLst>
              <a:ext uri="{28A0092B-C50C-407E-A947-70E740481C1C}">
                <a14:useLocalDpi xmlns:a14="http://schemas.microsoft.com/office/drawing/2010/main" val="0"/>
              </a:ext>
            </a:extLst>
          </a:blip>
          <a:stretch>
            <a:fillRect/>
          </a:stretch>
        </p:blipFill>
        <p:spPr>
          <a:xfrm rot="10800000">
            <a:off x="-9698" y="-11530"/>
            <a:ext cx="12192000" cy="1244892"/>
          </a:xfrm>
          <a:prstGeom prst="rect">
            <a:avLst/>
          </a:prstGeom>
          <a:noFill/>
        </p:spPr>
      </p:pic>
      <p:pic>
        <p:nvPicPr>
          <p:cNvPr id="24" name="图片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p:cNvSpPr txBox="1"/>
          <p:nvPr/>
        </p:nvSpPr>
        <p:spPr>
          <a:xfrm>
            <a:off x="744329" y="284781"/>
            <a:ext cx="3980071" cy="461665"/>
          </a:xfrm>
          <a:prstGeom prst="rect">
            <a:avLst/>
          </a:prstGeom>
          <a:noFill/>
        </p:spPr>
        <p:txBody>
          <a:bodyPr wrap="square" rtlCol="0">
            <a:spAutoFit/>
          </a:bodyPr>
          <a:lstStyle/>
          <a:p>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项目背景</a:t>
            </a:r>
          </a:p>
        </p:txBody>
      </p:sp>
      <p:grpSp>
        <p:nvGrpSpPr>
          <p:cNvPr id="12" name="组合 11"/>
          <p:cNvGrpSpPr/>
          <p:nvPr/>
        </p:nvGrpSpPr>
        <p:grpSpPr>
          <a:xfrm>
            <a:off x="-771525" y="1609090"/>
            <a:ext cx="7205345" cy="2240280"/>
            <a:chOff x="-771525" y="1609090"/>
            <a:chExt cx="7205345" cy="2240280"/>
          </a:xfrm>
        </p:grpSpPr>
        <p:sp>
          <p:nvSpPr>
            <p:cNvPr id="19" name="平行四边形 18"/>
            <p:cNvSpPr/>
            <p:nvPr/>
          </p:nvSpPr>
          <p:spPr>
            <a:xfrm>
              <a:off x="-771525" y="1609090"/>
              <a:ext cx="7205345" cy="2204720"/>
            </a:xfrm>
            <a:prstGeom prst="parallelogram">
              <a:avLst>
                <a:gd name="adj" fmla="val 31529"/>
              </a:avLst>
            </a:prstGeom>
            <a:gradFill>
              <a:gsLst>
                <a:gs pos="0">
                  <a:srgbClr val="FDE396"/>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dirty="0"/>
            </a:p>
          </p:txBody>
        </p:sp>
        <p:pic>
          <p:nvPicPr>
            <p:cNvPr id="100" name="图片 99"/>
            <p:cNvPicPr/>
            <p:nvPr/>
          </p:nvPicPr>
          <p:blipFill>
            <a:blip r:embed="rId16"/>
            <a:stretch>
              <a:fillRect/>
            </a:stretch>
          </p:blipFill>
          <p:spPr>
            <a:xfrm>
              <a:off x="-521970" y="1609090"/>
              <a:ext cx="2301240" cy="2240280"/>
            </a:xfrm>
            <a:prstGeom prst="rect">
              <a:avLst/>
            </a:prstGeom>
            <a:noFill/>
            <a:ln w="9525">
              <a:noFill/>
            </a:ln>
          </p:spPr>
        </p:pic>
      </p:grpSp>
      <p:sp>
        <p:nvSpPr>
          <p:cNvPr id="21" name="矩形 20" descr="7b0a20202020227461726765744d6f64756c65223a202270726f636573734f6e6c696e65466f6e7473220a7d0a"/>
          <p:cNvSpPr/>
          <p:nvPr/>
        </p:nvSpPr>
        <p:spPr>
          <a:xfrm>
            <a:off x="2291800" y="811083"/>
            <a:ext cx="8172430" cy="559256"/>
          </a:xfrm>
          <a:prstGeom prst="rect">
            <a:avLst/>
          </a:prstGeom>
        </p:spPr>
        <p:txBody>
          <a:bodyPr wrap="none">
            <a:spAutoFit/>
          </a:bodyPr>
          <a:lstStyle/>
          <a:p>
            <a:pPr algn="ctr">
              <a:lnSpc>
                <a:spcPct val="120000"/>
              </a:lnSpc>
            </a:pPr>
            <a:r>
              <a:rPr kumimoji="1" lang="zh-CN" altLang="en-US" sz="2275" b="1" dirty="0">
                <a:gradFill flip="none" rotWithShape="1">
                  <a:gsLst>
                    <a:gs pos="0">
                      <a:schemeClr val="bg1"/>
                    </a:gs>
                    <a:gs pos="85000">
                      <a:srgbClr val="FFDA66"/>
                    </a:gs>
                  </a:gsLst>
                  <a:lin ang="2700000" scaled="1"/>
                  <a:tileRect/>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缺少运动和不科学运动</a:t>
            </a:r>
            <a:r>
              <a:rPr kumimoji="1" lang="zh-CN" altLang="en-US" sz="2275"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，对青少年身体健康会造成</a:t>
            </a:r>
            <a:r>
              <a:rPr kumimoji="1" lang="zh-CN" altLang="en-US" sz="2655" b="1"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巨大危害</a:t>
            </a:r>
            <a:r>
              <a:rPr kumimoji="1" lang="zh-CN" altLang="en-US" sz="265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a:t>
            </a:r>
            <a:endParaRPr kumimoji="1" lang="en-US" altLang="zh-CN" sz="227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nvGrpSpPr>
          <p:cNvPr id="13" name="组合 12"/>
          <p:cNvGrpSpPr/>
          <p:nvPr/>
        </p:nvGrpSpPr>
        <p:grpSpPr>
          <a:xfrm>
            <a:off x="5959475" y="1609725"/>
            <a:ext cx="7184900" cy="2204085"/>
            <a:chOff x="5959475" y="1609725"/>
            <a:chExt cx="7184900" cy="2204085"/>
          </a:xfrm>
        </p:grpSpPr>
        <p:sp>
          <p:nvSpPr>
            <p:cNvPr id="36" name="平行四边形 35"/>
            <p:cNvSpPr/>
            <p:nvPr/>
          </p:nvSpPr>
          <p:spPr>
            <a:xfrm>
              <a:off x="5959475" y="1609725"/>
              <a:ext cx="7184900" cy="2204085"/>
            </a:xfrm>
            <a:prstGeom prst="parallelogram">
              <a:avLst>
                <a:gd name="adj" fmla="val 30618"/>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4" name="图片 3"/>
            <p:cNvPicPr>
              <a:picLocks noChangeAspect="1"/>
            </p:cNvPicPr>
            <p:nvPr/>
          </p:nvPicPr>
          <p:blipFill>
            <a:blip r:embed="rId17"/>
            <a:srcRect l="5643" r="5849"/>
            <a:stretch>
              <a:fillRect/>
            </a:stretch>
          </p:blipFill>
          <p:spPr>
            <a:xfrm>
              <a:off x="9575800" y="1884218"/>
              <a:ext cx="2532387" cy="1673687"/>
            </a:xfrm>
            <a:prstGeom prst="rect">
              <a:avLst/>
            </a:prstGeom>
          </p:spPr>
        </p:pic>
      </p:grpSp>
      <p:sp>
        <p:nvSpPr>
          <p:cNvPr id="26" name="圆角矩形 25"/>
          <p:cNvSpPr/>
          <p:nvPr>
            <p:custDataLst>
              <p:tags r:id="rId1"/>
            </p:custDataLst>
          </p:nvPr>
        </p:nvSpPr>
        <p:spPr>
          <a:xfrm>
            <a:off x="87866" y="5367014"/>
            <a:ext cx="3853985"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27" name="圆角矩形 26"/>
          <p:cNvSpPr/>
          <p:nvPr>
            <p:custDataLst>
              <p:tags r:id="rId2"/>
            </p:custDataLst>
          </p:nvPr>
        </p:nvSpPr>
        <p:spPr>
          <a:xfrm>
            <a:off x="4139968" y="5372497"/>
            <a:ext cx="3907759"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5" name="文本框 4"/>
          <p:cNvSpPr txBox="1"/>
          <p:nvPr>
            <p:custDataLst>
              <p:tags r:id="rId3"/>
            </p:custDataLst>
          </p:nvPr>
        </p:nvSpPr>
        <p:spPr>
          <a:xfrm>
            <a:off x="1180254" y="5519535"/>
            <a:ext cx="3402074" cy="350545"/>
          </a:xfrm>
          <a:prstGeom prst="rect">
            <a:avLst/>
          </a:prstGeom>
          <a:noFill/>
        </p:spPr>
        <p:txBody>
          <a:bodyPr wrap="square" rtlCol="0">
            <a:sp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lang="en-US" altLang="zh-CN" sz="1325" dirty="0">
                <a:latin typeface="阿里巴巴普惠体" panose="02010600030101010101" charset="-122"/>
                <a:ea typeface="阿里巴巴普惠体" panose="02010600030101010101" charset="-122"/>
                <a:cs typeface="阿里巴巴普惠体" panose="02010600030101010101" charset="-122"/>
              </a:rPr>
              <a:t>《</a:t>
            </a:r>
            <a:r>
              <a:rPr lang="zh-CN" altLang="en-US" sz="1325" dirty="0">
                <a:latin typeface="阿里巴巴普惠体" panose="02010600030101010101" charset="-122"/>
                <a:ea typeface="阿里巴巴普惠体" panose="02010600030101010101" charset="-122"/>
                <a:cs typeface="阿里巴巴普惠体" panose="02010600030101010101" charset="-122"/>
              </a:rPr>
              <a:t>健康中国</a:t>
            </a:r>
            <a:r>
              <a:rPr lang="en-US" altLang="zh-CN" sz="1325" dirty="0">
                <a:latin typeface="阿里巴巴普惠体" panose="02010600030101010101" charset="-122"/>
                <a:ea typeface="阿里巴巴普惠体" panose="02010600030101010101" charset="-122"/>
                <a:cs typeface="阿里巴巴普惠体" panose="02010600030101010101" charset="-122"/>
              </a:rPr>
              <a:t>2030》</a:t>
            </a:r>
            <a:r>
              <a:rPr lang="zh-CN" altLang="en-US" sz="1325" dirty="0">
                <a:latin typeface="阿里巴巴普惠体" panose="02010600030101010101" charset="-122"/>
                <a:ea typeface="阿里巴巴普惠体" panose="02010600030101010101" charset="-122"/>
                <a:cs typeface="阿里巴巴普惠体" panose="02010600030101010101" charset="-122"/>
              </a:rPr>
              <a:t>战略</a:t>
            </a:r>
          </a:p>
        </p:txBody>
      </p:sp>
      <p:pic>
        <p:nvPicPr>
          <p:cNvPr id="30" name="图片 16" descr="IMG_0938"/>
          <p:cNvPicPr/>
          <p:nvPr>
            <p:custDataLst>
              <p:tags r:id="rId4"/>
            </p:custDataLst>
          </p:nvPr>
        </p:nvPicPr>
        <p:blipFill>
          <a:blip r:embed="rId18" cstate="screen">
            <a:extLst>
              <a:ext uri="{BEBA8EAE-BF5A-486C-A8C5-ECC9F3942E4B}">
                <a14:imgProps xmlns:a14="http://schemas.microsoft.com/office/drawing/2010/main">
                  <a14:imgLayer r:embed="rId19">
                    <a14:imgEffect>
                      <a14:backgroundRemoval t="5863" b="93635" l="3069" r="89514">
                        <a14:foregroundMark x1="5882" y1="7873" x2="29412" y2="6700"/>
                        <a14:foregroundMark x1="29412" y1="6700" x2="81586" y2="11223"/>
                        <a14:foregroundMark x1="81586" y1="11223" x2="90537" y2="27303"/>
                        <a14:foregroundMark x1="90537" y1="27303" x2="90793" y2="85595"/>
                        <a14:foregroundMark x1="90793" y1="85595" x2="17903" y2="93970"/>
                        <a14:foregroundMark x1="17903" y1="93970" x2="8184" y2="75209"/>
                        <a14:foregroundMark x1="8184" y1="75209" x2="7673" y2="7873"/>
                        <a14:foregroundMark x1="11765" y1="6030" x2="8440" y2="26131"/>
                        <a14:foregroundMark x1="8440" y1="26131" x2="9207" y2="29816"/>
                        <a14:foregroundMark x1="7928" y1="77387" x2="16624" y2="93635"/>
                        <a14:foregroundMark x1="16624" y1="93635" x2="63939" y2="89782"/>
                        <a14:foregroundMark x1="63939" y1="89782" x2="63939" y2="89782"/>
                        <a14:foregroundMark x1="9974" y1="77387" x2="10486" y2="92965"/>
                        <a14:foregroundMark x1="9207" y1="91625" x2="6138" y2="72697"/>
                        <a14:foregroundMark x1="6138" y1="63987" x2="5882" y2="9380"/>
                        <a14:foregroundMark x1="5882" y1="9380" x2="5627" y2="8543"/>
                        <a14:foregroundMark x1="7161" y1="93467" x2="7161" y2="83250"/>
                        <a14:foregroundMark x1="29412" y1="37521" x2="62916" y2="33333"/>
                        <a14:foregroundMark x1="62916" y1="33333" x2="63939" y2="48409"/>
                        <a14:foregroundMark x1="39130" y1="34673" x2="79284" y2="31156"/>
                        <a14:foregroundMark x1="79284" y1="31156" x2="77494" y2="35343"/>
                        <a14:foregroundMark x1="74169" y1="33166" x2="21995" y2="34673"/>
                        <a14:foregroundMark x1="21995" y1="34673" x2="34015" y2="33836"/>
                        <a14:backgroundMark x1="2302" y1="84422" x2="2558" y2="93970"/>
                      </a14:backgroundRemoval>
                    </a14:imgEffect>
                  </a14:imgLayer>
                </a14:imgProps>
              </a:ext>
            </a:extLst>
          </a:blip>
          <a:srcRect/>
          <a:stretch>
            <a:fillRect/>
          </a:stretch>
        </p:blipFill>
        <p:spPr>
          <a:xfrm>
            <a:off x="328852" y="5077226"/>
            <a:ext cx="942960" cy="1223507"/>
          </a:xfrm>
          <a:prstGeom prst="rect">
            <a:avLst/>
          </a:prstGeom>
          <a:ln>
            <a:noFill/>
          </a:ln>
          <a:effectLst>
            <a:softEdge rad="0"/>
          </a:effectLst>
        </p:spPr>
      </p:pic>
      <p:sp>
        <p:nvSpPr>
          <p:cNvPr id="31" name="文本框 4"/>
          <p:cNvSpPr txBox="1"/>
          <p:nvPr>
            <p:custDataLst>
              <p:tags r:id="rId5"/>
            </p:custDataLst>
          </p:nvPr>
        </p:nvSpPr>
        <p:spPr>
          <a:xfrm>
            <a:off x="1260174" y="5814683"/>
            <a:ext cx="2681677" cy="451214"/>
          </a:xfrm>
          <a:prstGeom prst="rect">
            <a:avLst/>
          </a:prstGeom>
          <a:noFill/>
        </p:spPr>
        <p:txBody>
          <a:bodyPr wrap="square" rtlCol="0">
            <a:spAutoFit/>
          </a:bodyPr>
          <a:lstStyle/>
          <a:p>
            <a:pPr>
              <a:lnSpc>
                <a:spcPct val="150000"/>
              </a:lnSpc>
            </a:pPr>
            <a:r>
              <a:rPr lang="zh-CN" altLang="en-US" sz="1705" b="1"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体教结合，全民健康</a:t>
            </a:r>
          </a:p>
        </p:txBody>
      </p:sp>
      <p:sp>
        <p:nvSpPr>
          <p:cNvPr id="7" name="文本框 4"/>
          <p:cNvSpPr txBox="1"/>
          <p:nvPr>
            <p:custDataLst>
              <p:tags r:id="rId6"/>
            </p:custDataLst>
          </p:nvPr>
        </p:nvSpPr>
        <p:spPr>
          <a:xfrm>
            <a:off x="5208434" y="5519535"/>
            <a:ext cx="2189903" cy="350545"/>
          </a:xfrm>
          <a:prstGeom prst="rect">
            <a:avLst/>
          </a:prstGeom>
          <a:noFill/>
        </p:spPr>
        <p:txBody>
          <a:bodyPr wrap="square" rtlCol="0">
            <a:sp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lang="en-US" altLang="zh-CN" sz="1325" dirty="0">
                <a:latin typeface="阿里巴巴普惠体" panose="02010600030101010101" charset="-122"/>
                <a:ea typeface="阿里巴巴普惠体" panose="02010600030101010101" charset="-122"/>
                <a:cs typeface="阿里巴巴普惠体" panose="02010600030101010101" charset="-122"/>
              </a:rPr>
              <a:t>2018</a:t>
            </a:r>
            <a:r>
              <a:rPr lang="zh-CN" altLang="en-US" sz="1325" dirty="0">
                <a:latin typeface="阿里巴巴普惠体" panose="02010600030101010101" charset="-122"/>
                <a:ea typeface="阿里巴巴普惠体" panose="02010600030101010101" charset="-122"/>
                <a:cs typeface="阿里巴巴普惠体" panose="02010600030101010101" charset="-122"/>
              </a:rPr>
              <a:t>年</a:t>
            </a:r>
            <a:r>
              <a:rPr lang="en-US" altLang="zh-CN" sz="1325" dirty="0">
                <a:latin typeface="阿里巴巴普惠体" panose="02010600030101010101" charset="-122"/>
                <a:ea typeface="阿里巴巴普惠体" panose="02010600030101010101" charset="-122"/>
                <a:cs typeface="阿里巴巴普惠体" panose="02010600030101010101" charset="-122"/>
              </a:rPr>
              <a:t>《</a:t>
            </a:r>
            <a:r>
              <a:rPr lang="zh-CN" altLang="en-US" sz="1325" dirty="0">
                <a:latin typeface="阿里巴巴普惠体" panose="02010600030101010101" charset="-122"/>
                <a:ea typeface="阿里巴巴普惠体" panose="02010600030101010101" charset="-122"/>
                <a:cs typeface="阿里巴巴普惠体" panose="02010600030101010101" charset="-122"/>
              </a:rPr>
              <a:t>政府工作报告</a:t>
            </a:r>
            <a:r>
              <a:rPr lang="en-US" altLang="zh-CN" sz="1325" dirty="0">
                <a:latin typeface="阿里巴巴普惠体" panose="02010600030101010101" charset="-122"/>
                <a:ea typeface="阿里巴巴普惠体" panose="02010600030101010101" charset="-122"/>
                <a:cs typeface="阿里巴巴普惠体" panose="02010600030101010101" charset="-122"/>
              </a:rPr>
              <a:t>》</a:t>
            </a:r>
          </a:p>
        </p:txBody>
      </p:sp>
      <p:pic>
        <p:nvPicPr>
          <p:cNvPr id="8" name="Picture 5"/>
          <p:cNvPicPr>
            <a:picLocks noChangeAspect="1"/>
          </p:cNvPicPr>
          <p:nvPr>
            <p:custDataLst>
              <p:tags r:id="rId7"/>
            </p:custDataLst>
          </p:nvPr>
        </p:nvPicPr>
        <p:blipFill>
          <a:blip r:embed="rId20" cstate="screen">
            <a:extLst>
              <a:ext uri="{BEBA8EAE-BF5A-486C-A8C5-ECC9F3942E4B}">
                <a14:imgProps xmlns:a14="http://schemas.microsoft.com/office/drawing/2010/main">
                  <a14:imgLayer r:embed="rId21">
                    <a14:imgEffect>
                      <a14:backgroundRemoval t="5125" b="96625" l="10000" r="90000">
                        <a14:foregroundMark x1="30875" y1="9250" x2="61750" y2="10625"/>
                        <a14:foregroundMark x1="61750" y1="10625" x2="51125" y2="11875"/>
                        <a14:foregroundMark x1="14875" y1="6375" x2="28750" y2="5125"/>
                        <a14:foregroundMark x1="28750" y1="5125" x2="81625" y2="6125"/>
                        <a14:foregroundMark x1="15125" y1="85125" x2="21875" y2="94250"/>
                        <a14:foregroundMark x1="21875" y1="94250" x2="33125" y2="94125"/>
                        <a14:foregroundMark x1="33125" y1="94125" x2="57250" y2="94125"/>
                        <a14:foregroundMark x1="57250" y1="94125" x2="76875" y2="91250"/>
                        <a14:foregroundMark x1="76875" y1="91250" x2="75000" y2="83375"/>
                        <a14:foregroundMark x1="15750" y1="88500" x2="21500" y2="96125"/>
                        <a14:foregroundMark x1="21500" y1="96125" x2="32750" y2="96625"/>
                        <a14:foregroundMark x1="32750" y1="96625" x2="48000" y2="92750"/>
                        <a14:foregroundMark x1="48000" y1="92750" x2="54375" y2="86875"/>
                        <a14:foregroundMark x1="79875" y1="90250" x2="72125" y2="95875"/>
                        <a14:foregroundMark x1="72125" y1="95875" x2="52250" y2="93375"/>
                        <a14:foregroundMark x1="52250" y1="93375" x2="38125" y2="87000"/>
                        <a14:foregroundMark x1="38125" y1="87000" x2="31625" y2="78875"/>
                        <a14:foregroundMark x1="31625" y1="78875" x2="31500" y2="78375"/>
                        <a14:foregroundMark x1="37250" y1="48750" x2="43750" y2="38625"/>
                        <a14:foregroundMark x1="43750" y1="38625" x2="52750" y2="31000"/>
                        <a14:foregroundMark x1="52750" y1="31000" x2="41625" y2="28500"/>
                        <a14:foregroundMark x1="41625" y1="28500" x2="55625" y2="29125"/>
                        <a14:foregroundMark x1="55625" y1="29125" x2="54625" y2="19375"/>
                        <a14:foregroundMark x1="54625" y1="19375" x2="46375" y2="26875"/>
                        <a14:foregroundMark x1="46375" y1="26875" x2="56500" y2="24250"/>
                        <a14:foregroundMark x1="56500" y1="24250" x2="46000" y2="22875"/>
                        <a14:foregroundMark x1="46000" y1="22875" x2="55250" y2="26625"/>
                        <a14:foregroundMark x1="55250" y1="26625" x2="50875" y2="23500"/>
                        <a14:foregroundMark x1="63375" y1="44375" x2="60500" y2="48250"/>
                        <a14:foregroundMark x1="39625" y1="43875" x2="42500" y2="50000"/>
                        <a14:foregroundMark x1="34375" y1="95250" x2="44500" y2="96625"/>
                        <a14:foregroundMark x1="44500" y1="96625" x2="73000" y2="94125"/>
                        <a14:foregroundMark x1="14625" y1="13375" x2="16625" y2="34500"/>
                      </a14:backgroundRemoval>
                    </a14:imgEffect>
                  </a14:imgLayer>
                </a14:imgProps>
              </a:ext>
            </a:extLst>
          </a:blip>
          <a:stretch>
            <a:fillRect/>
          </a:stretch>
        </p:blipFill>
        <p:spPr>
          <a:xfrm>
            <a:off x="4139968" y="5159232"/>
            <a:ext cx="1165444" cy="1059495"/>
          </a:xfrm>
          <a:prstGeom prst="rect">
            <a:avLst/>
          </a:prstGeom>
        </p:spPr>
      </p:pic>
      <p:sp>
        <p:nvSpPr>
          <p:cNvPr id="9" name="文本框 4"/>
          <p:cNvSpPr txBox="1"/>
          <p:nvPr>
            <p:custDataLst>
              <p:tags r:id="rId8"/>
            </p:custDataLst>
          </p:nvPr>
        </p:nvSpPr>
        <p:spPr>
          <a:xfrm>
            <a:off x="5218617" y="5814683"/>
            <a:ext cx="3907760" cy="451214"/>
          </a:xfrm>
          <a:prstGeom prst="rect">
            <a:avLst/>
          </a:prstGeom>
          <a:noFill/>
        </p:spPr>
        <p:txBody>
          <a:bodyPr wrap="square" rtlCol="0">
            <a:spAutoFit/>
          </a:bodyPr>
          <a:lstStyle/>
          <a:p>
            <a:pPr>
              <a:lnSpc>
                <a:spcPct val="150000"/>
              </a:lnSpc>
            </a:pPr>
            <a:r>
              <a:rPr lang="zh-CN" altLang="en-US" sz="1705"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智能产业与体育产业相融合</a:t>
            </a:r>
            <a:endParaRPr lang="en-US" altLang="zh-CN" sz="1705"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0" name="圆角矩形 9"/>
          <p:cNvSpPr/>
          <p:nvPr>
            <p:custDataLst>
              <p:tags r:id="rId9"/>
            </p:custDataLst>
          </p:nvPr>
        </p:nvSpPr>
        <p:spPr>
          <a:xfrm>
            <a:off x="8243547" y="5368567"/>
            <a:ext cx="3853985"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41" name="矩形 40"/>
          <p:cNvSpPr/>
          <p:nvPr/>
        </p:nvSpPr>
        <p:spPr>
          <a:xfrm>
            <a:off x="3090890" y="4477505"/>
            <a:ext cx="5984875" cy="511810"/>
          </a:xfrm>
          <a:prstGeom prst="rect">
            <a:avLst/>
          </a:prstGeom>
        </p:spPr>
        <p:txBody>
          <a:bodyPr wrap="none">
            <a:spAutoFit/>
          </a:bodyPr>
          <a:lstStyle/>
          <a:p>
            <a:pPr algn="ctr">
              <a:lnSpc>
                <a:spcPct val="120000"/>
              </a:lnSpc>
            </a:pPr>
            <a:r>
              <a:rPr kumimoji="1" lang="zh-CN" altLang="en-US" sz="227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国家积极号召提升青少年体质</a:t>
            </a:r>
            <a:r>
              <a:rPr kumimoji="1" lang="zh-CN" altLang="en-US" sz="2275"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，实现体教结合</a:t>
            </a:r>
          </a:p>
        </p:txBody>
      </p:sp>
      <p:pic>
        <p:nvPicPr>
          <p:cNvPr id="38" name="Picture 22"/>
          <p:cNvPicPr>
            <a:picLocks noChangeAspect="1"/>
          </p:cNvPicPr>
          <p:nvPr>
            <p:custDataLst>
              <p:tags r:id="rId10"/>
            </p:custDataLst>
          </p:nvPr>
        </p:nvPicPr>
        <p:blipFill>
          <a:blip r:embed="rId22" cstate="screen">
            <a:extLst>
              <a:ext uri="{BEBA8EAE-BF5A-486C-A8C5-ECC9F3942E4B}">
                <a14:imgProps xmlns:a14="http://schemas.microsoft.com/office/drawing/2010/main">
                  <a14:imgLayer r:embed="rId23">
                    <a14:imgEffect>
                      <a14:backgroundRemoval t="6137" b="94026" l="10000" r="90000">
                        <a14:foregroundMark x1="19455" y1="21031" x2="16545" y2="14484"/>
                        <a14:foregroundMark x1="16545" y1="14484" x2="21364" y2="7938"/>
                        <a14:foregroundMark x1="21364" y1="7938" x2="67545" y2="8347"/>
                        <a14:foregroundMark x1="67545" y1="8347" x2="75364" y2="8183"/>
                        <a14:foregroundMark x1="75364" y1="8183" x2="82727" y2="10884"/>
                        <a14:foregroundMark x1="82727" y1="10884" x2="81818" y2="90753"/>
                        <a14:foregroundMark x1="81818" y1="90753" x2="63727" y2="92553"/>
                        <a14:foregroundMark x1="63727" y1="92553" x2="34273" y2="92144"/>
                        <a14:foregroundMark x1="34273" y1="92144" x2="25455" y2="94272"/>
                        <a14:foregroundMark x1="25455" y1="94272" x2="17909" y2="93535"/>
                        <a14:foregroundMark x1="17909" y1="93535" x2="15727" y2="83633"/>
                        <a14:foregroundMark x1="15727" y1="83633" x2="19091" y2="74632"/>
                        <a14:foregroundMark x1="19091" y1="74632" x2="30545" y2="66121"/>
                        <a14:foregroundMark x1="30545" y1="66121" x2="38545" y2="64566"/>
                        <a14:foregroundMark x1="38545" y1="64566" x2="49091" y2="65957"/>
                        <a14:foregroundMark x1="49091" y1="65957" x2="58455" y2="69640"/>
                        <a14:foregroundMark x1="58455" y1="69640" x2="65182" y2="74468"/>
                        <a14:foregroundMark x1="65182" y1="74468" x2="57909" y2="84206"/>
                        <a14:foregroundMark x1="57909" y1="84206" x2="49091" y2="85679"/>
                        <a14:foregroundMark x1="49091" y1="85679" x2="39818" y2="84697"/>
                        <a14:foregroundMark x1="39818" y1="84697" x2="31182" y2="81260"/>
                        <a14:foregroundMark x1="31182" y1="81260" x2="39091" y2="73404"/>
                        <a14:foregroundMark x1="39091" y1="73404" x2="54273" y2="73813"/>
                        <a14:foregroundMark x1="54273" y1="73813" x2="63364" y2="78151"/>
                        <a14:foregroundMark x1="63364" y1="78151" x2="55000" y2="88462"/>
                        <a14:foregroundMark x1="55000" y1="88462" x2="34273" y2="90262"/>
                        <a14:foregroundMark x1="34273" y1="90262" x2="23455" y2="88871"/>
                        <a14:foregroundMark x1="23455" y1="88871" x2="23455" y2="75532"/>
                        <a14:foregroundMark x1="23455" y1="75532" x2="33000" y2="69967"/>
                        <a14:foregroundMark x1="33000" y1="69967" x2="45182" y2="68249"/>
                        <a14:foregroundMark x1="45182" y1="68249" x2="55273" y2="70295"/>
                        <a14:foregroundMark x1="55273" y1="70295" x2="59091" y2="77578"/>
                        <a14:foregroundMark x1="59091" y1="77578" x2="47909" y2="77414"/>
                        <a14:foregroundMark x1="47909" y1="77414" x2="39727" y2="68822"/>
                        <a14:foregroundMark x1="39727" y1="68822" x2="34909" y2="56792"/>
                        <a14:foregroundMark x1="34909" y1="56792" x2="34636" y2="49591"/>
                        <a14:foregroundMark x1="34636" y1="49591" x2="35273" y2="47300"/>
                        <a14:foregroundMark x1="15818" y1="14075" x2="17273" y2="7447"/>
                        <a14:foregroundMark x1="17273" y1="7447" x2="35182" y2="6219"/>
                        <a14:foregroundMark x1="35182" y1="6219" x2="71000" y2="6956"/>
                        <a14:foregroundMark x1="71000" y1="6956" x2="78909" y2="6219"/>
                        <a14:foregroundMark x1="78909" y1="6219" x2="84909" y2="12357"/>
                        <a14:foregroundMark x1="84909" y1="12357" x2="84636" y2="20213"/>
                        <a14:foregroundMark x1="15545" y1="92553" x2="24273" y2="95008"/>
                        <a14:foregroundMark x1="24273" y1="95008" x2="32455" y2="94845"/>
                        <a14:foregroundMark x1="32455" y1="94845" x2="40909" y2="94845"/>
                        <a14:foregroundMark x1="40909" y1="94845" x2="60727" y2="94190"/>
                        <a14:foregroundMark x1="60727" y1="94190" x2="68636" y2="94190"/>
                        <a14:foregroundMark x1="68636" y1="94190" x2="77636" y2="94026"/>
                        <a14:foregroundMark x1="77636" y1="94026" x2="83545" y2="88052"/>
                        <a14:foregroundMark x1="83545" y1="88052" x2="82818" y2="81342"/>
                        <a14:foregroundMark x1="82818" y1="81342" x2="82182" y2="80115"/>
                        <a14:foregroundMark x1="25818" y1="17512" x2="29636" y2="26432"/>
                        <a14:foregroundMark x1="29636" y1="26432" x2="29364" y2="39280"/>
                        <a14:foregroundMark x1="29364" y1="39280" x2="32455" y2="31342"/>
                        <a14:foregroundMark x1="32455" y1="31342" x2="40545" y2="28723"/>
                        <a14:foregroundMark x1="40545" y1="28723" x2="29909" y2="37480"/>
                        <a14:foregroundMark x1="29909" y1="37480" x2="36727" y2="33142"/>
                        <a14:foregroundMark x1="36727" y1="33142" x2="47636" y2="32242"/>
                        <a14:foregroundMark x1="47636" y1="32242" x2="40364" y2="36252"/>
                        <a14:foregroundMark x1="40364" y1="36252" x2="62182" y2="34370"/>
                        <a14:foregroundMark x1="62182" y1="34370" x2="52091" y2="37643"/>
                        <a14:foregroundMark x1="52091" y1="37643" x2="44545" y2="35516"/>
                        <a14:foregroundMark x1="44545" y1="35516" x2="64909" y2="33224"/>
                        <a14:foregroundMark x1="64909" y1="33224" x2="48545" y2="35352"/>
                        <a14:foregroundMark x1="48545" y1="35352" x2="56818" y2="32242"/>
                        <a14:foregroundMark x1="56818" y1="32242" x2="48364" y2="35843"/>
                        <a14:foregroundMark x1="48364" y1="35843" x2="63727" y2="28805"/>
                        <a14:foregroundMark x1="63727" y1="28805" x2="72909" y2="33715"/>
                        <a14:foregroundMark x1="72909" y1="33715" x2="59364" y2="37725"/>
                        <a14:foregroundMark x1="59364" y1="37725" x2="44364" y2="37889"/>
                        <a14:foregroundMark x1="44364" y1="37889" x2="60000" y2="35516"/>
                        <a14:foregroundMark x1="60000" y1="35516" x2="47818" y2="41489"/>
                        <a14:foregroundMark x1="47818" y1="41489" x2="52000" y2="35106"/>
                        <a14:foregroundMark x1="52000" y1="35106" x2="48091" y2="40753"/>
                        <a14:foregroundMark x1="48091" y1="40753" x2="48636" y2="34043"/>
                        <a14:foregroundMark x1="48636" y1="34043" x2="52273" y2="32406"/>
                      </a14:backgroundRemoval>
                    </a14:imgEffect>
                  </a14:imgLayer>
                </a14:imgProps>
              </a:ext>
            </a:extLst>
          </a:blip>
          <a:stretch>
            <a:fillRect/>
          </a:stretch>
        </p:blipFill>
        <p:spPr>
          <a:xfrm>
            <a:off x="8212502" y="5159232"/>
            <a:ext cx="1025594" cy="1059495"/>
          </a:xfrm>
          <a:prstGeom prst="rect">
            <a:avLst/>
          </a:prstGeom>
        </p:spPr>
      </p:pic>
      <p:sp>
        <p:nvSpPr>
          <p:cNvPr id="39" name="文本框 4"/>
          <p:cNvSpPr txBox="1"/>
          <p:nvPr>
            <p:custDataLst>
              <p:tags r:id="rId11"/>
            </p:custDataLst>
          </p:nvPr>
        </p:nvSpPr>
        <p:spPr>
          <a:xfrm>
            <a:off x="9236616" y="5519535"/>
            <a:ext cx="3907759" cy="350545"/>
          </a:xfrm>
          <a:prstGeom prst="rect">
            <a:avLst/>
          </a:prstGeom>
          <a:noFill/>
        </p:spPr>
        <p:txBody>
          <a:bodyPr wrap="square" rtlCol="0">
            <a:spAutoFit/>
          </a:bodyPr>
          <a:lstStyle/>
          <a:p>
            <a:pPr>
              <a:lnSpc>
                <a:spcPct val="150000"/>
              </a:lnSpc>
            </a:pP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2021</a:t>
            </a:r>
            <a:r>
              <a:rPr lang="zh-CN" altLang="en-US"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年</a:t>
            </a: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a:t>
            </a:r>
            <a:r>
              <a:rPr lang="zh-CN" altLang="en-US"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全民健身计划</a:t>
            </a: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a:t>
            </a:r>
          </a:p>
        </p:txBody>
      </p:sp>
      <p:sp>
        <p:nvSpPr>
          <p:cNvPr id="40" name="文本框 4"/>
          <p:cNvSpPr txBox="1"/>
          <p:nvPr>
            <p:custDataLst>
              <p:tags r:id="rId12"/>
            </p:custDataLst>
          </p:nvPr>
        </p:nvSpPr>
        <p:spPr>
          <a:xfrm>
            <a:off x="9236616" y="5814683"/>
            <a:ext cx="3907759" cy="451214"/>
          </a:xfrm>
          <a:prstGeom prst="rect">
            <a:avLst/>
          </a:prstGeom>
          <a:noFill/>
        </p:spPr>
        <p:txBody>
          <a:bodyPr wrap="square" rtlCol="0">
            <a:spAutoFit/>
          </a:bodyPr>
          <a:lstStyle>
            <a:defPPr>
              <a:defRPr lang="zh-CN"/>
            </a:defPPr>
            <a:lvl1pPr>
              <a:lnSpc>
                <a:spcPct val="150000"/>
              </a:lnSpc>
              <a:defRPr kern="0">
                <a:solidFill>
                  <a:schemeClr val="bg1"/>
                </a:solidFill>
                <a:latin typeface="Lantinghei SC Extralight" panose="02000000000000000000" pitchFamily="2" charset="-122"/>
                <a:ea typeface="Lantinghei SC Extralight" panose="02000000000000000000" pitchFamily="2" charset="-122"/>
                <a:cs typeface="+mn-ea"/>
              </a:defRPr>
            </a:lvl1pPr>
          </a:lstStyle>
          <a:p>
            <a:r>
              <a:rPr lang="zh-CN" altLang="en-US" sz="1705" dirty="0">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提供全民健身智慧化服务</a:t>
            </a:r>
            <a:endParaRPr lang="en-US" altLang="zh-CN" sz="1705" dirty="0">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9" name="文本框 4"/>
          <p:cNvSpPr txBox="1"/>
          <p:nvPr/>
        </p:nvSpPr>
        <p:spPr>
          <a:xfrm>
            <a:off x="1285875" y="2091690"/>
            <a:ext cx="4577715" cy="1560447"/>
          </a:xfrm>
          <a:prstGeom prst="rect">
            <a:avLst/>
          </a:prstGeom>
          <a:noFill/>
        </p:spPr>
        <p:txBody>
          <a:bodyPr wrap="square" rtlCol="0">
            <a:no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中国6-17岁、6岁以下儿童青少年超重肥胖率分别达到</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19%</a:t>
            </a:r>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和</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10.4%</a:t>
            </a:r>
            <a:r>
              <a:rPr sz="1200"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预计到2030年，我国7岁及以上儿童青少年超重肥胖率将增长至</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28%</a:t>
            </a:r>
            <a:r>
              <a:rPr sz="1200"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endPar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endParaRPr>
          </a:p>
          <a:p>
            <a:r>
              <a:rPr lang="en-US" altLang="zh-CN"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r>
              <a:rPr lang="zh-CN" altLang="en-US"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中国居民营养与慢性病状况报告</a:t>
            </a:r>
          </a:p>
        </p:txBody>
      </p:sp>
      <p:sp>
        <p:nvSpPr>
          <p:cNvPr id="3" name="文本框 4"/>
          <p:cNvSpPr txBox="1"/>
          <p:nvPr/>
        </p:nvSpPr>
        <p:spPr>
          <a:xfrm>
            <a:off x="6304915" y="2091690"/>
            <a:ext cx="3270885" cy="1450975"/>
          </a:xfrm>
          <a:prstGeom prst="rect">
            <a:avLst/>
          </a:prstGeom>
          <a:noFill/>
        </p:spPr>
        <p:txBody>
          <a:bodyPr wrap="square" rtlCol="0">
            <a:noAutofit/>
          </a:bodyPr>
          <a:lstStyle>
            <a:defPPr>
              <a:defRPr lang="zh-CN"/>
            </a:defPPr>
            <a:lvl1pPr>
              <a:lnSpc>
                <a:spcPct val="150000"/>
              </a:lnSpc>
              <a:defRPr sz="1400" kern="0">
                <a:solidFill>
                  <a:schemeClr val="bg1">
                    <a:alpha val="69000"/>
                  </a:schemeClr>
                </a:solidFill>
                <a:latin typeface="+mn-lt"/>
                <a:ea typeface="+mn-ea"/>
                <a:cs typeface="+mn-ea"/>
              </a:defRPr>
            </a:lvl1pPr>
          </a:lstStyle>
          <a:p>
            <a:pPr algn="r"/>
            <a:r>
              <a:rPr lang="zh-CN" altLang="en-US" sz="1330" dirty="0">
                <a:solidFill>
                  <a:schemeClr val="bg1"/>
                </a:solidFill>
                <a:latin typeface="阿里巴巴普惠体" panose="00020600040101010101" charset="-122"/>
                <a:ea typeface="阿里巴巴普惠体" panose="00020600040101010101" charset="-122"/>
              </a:rPr>
              <a:t>全国的学生体质健康都不容乐观，且年级越高，孩子体质越不健康；其中以大学生体质健康不及格率最为严重，高达</a:t>
            </a:r>
            <a:r>
              <a:rPr kumimoji="1" lang="zh-CN" altLang="en-US" sz="1800" b="1" kern="1200"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30%</a:t>
            </a:r>
            <a:endParaRPr kumimoji="1" lang="zh-CN" altLang="en-US" sz="2275" b="1" kern="1200"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a:p>
            <a:pPr algn="r"/>
            <a:r>
              <a:rPr lang="zh-CN" altLang="en-US" sz="1330" dirty="0">
                <a:solidFill>
                  <a:schemeClr val="bg1"/>
                </a:solidFill>
                <a:latin typeface="阿里巴巴普惠体" panose="00020600040101010101" charset="-122"/>
                <a:ea typeface="阿里巴巴普惠体" panose="00020600040101010101" charset="-122"/>
              </a:rPr>
              <a:t>——教育部学生体质健康复核数据</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0240-CA38-DED4-A629-79975123E7C0}"/>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7AAABADD-1489-BEF7-D927-4F9F08FBCD44}"/>
              </a:ext>
            </a:extLst>
          </p:cNvPr>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a:extLst>
              <a:ext uri="{FF2B5EF4-FFF2-40B4-BE49-F238E27FC236}">
                <a16:creationId xmlns:a16="http://schemas.microsoft.com/office/drawing/2014/main" id="{01B3E932-FC97-24F5-62C6-89D18137539B}"/>
              </a:ext>
            </a:extLst>
          </p:cNvPr>
          <p:cNvPicPr>
            <a:picLocks noChangeAspect="1"/>
          </p:cNvPicPr>
          <p:nvPr/>
        </p:nvPicPr>
        <p:blipFill>
          <a:blip r:embed="rId11">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a:extLst>
              <a:ext uri="{FF2B5EF4-FFF2-40B4-BE49-F238E27FC236}">
                <a16:creationId xmlns:a16="http://schemas.microsoft.com/office/drawing/2014/main" id="{0B57BFB7-91DD-2B7A-37C8-8591424DCA7C}"/>
              </a:ext>
            </a:extLst>
          </p:cNvPr>
          <p:cNvPicPr>
            <a:picLocks noChangeAspect="1"/>
          </p:cNvPicPr>
          <p:nvPr/>
        </p:nvPicPr>
        <p:blipFill>
          <a:blip r:embed="rId12">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92F6D478-6AA9-DEB2-573A-F24F0CBB98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63BA255E-1BF1-93F6-6F41-7B073DC666D7}"/>
              </a:ext>
            </a:extLst>
          </p:cNvPr>
          <p:cNvSpPr txBox="1"/>
          <p:nvPr/>
        </p:nvSpPr>
        <p:spPr>
          <a:xfrm>
            <a:off x="710362" y="297361"/>
            <a:ext cx="658029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项目经验教训与未来改进方向</a:t>
            </a:r>
          </a:p>
        </p:txBody>
      </p:sp>
      <p:sp>
        <p:nvSpPr>
          <p:cNvPr id="2" name="圆角矩形 62">
            <a:extLst>
              <a:ext uri="{FF2B5EF4-FFF2-40B4-BE49-F238E27FC236}">
                <a16:creationId xmlns:a16="http://schemas.microsoft.com/office/drawing/2014/main" id="{81378D05-FE4A-A6F6-A9D0-6BBDBEE83084}"/>
              </a:ext>
            </a:extLst>
          </p:cNvPr>
          <p:cNvSpPr/>
          <p:nvPr/>
        </p:nvSpPr>
        <p:spPr>
          <a:xfrm>
            <a:off x="1503989" y="1717485"/>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 name="PA-组合 40">
            <a:extLst>
              <a:ext uri="{FF2B5EF4-FFF2-40B4-BE49-F238E27FC236}">
                <a16:creationId xmlns:a16="http://schemas.microsoft.com/office/drawing/2014/main" id="{6A2E812C-6971-0522-0566-FC065407BE96}"/>
              </a:ext>
            </a:extLst>
          </p:cNvPr>
          <p:cNvGrpSpPr/>
          <p:nvPr>
            <p:custDataLst>
              <p:tags r:id="rId1"/>
            </p:custDataLst>
          </p:nvPr>
        </p:nvGrpSpPr>
        <p:grpSpPr>
          <a:xfrm>
            <a:off x="2034949" y="2002668"/>
            <a:ext cx="1620000" cy="540000"/>
            <a:chOff x="2031471" y="2448768"/>
            <a:chExt cx="1453307" cy="533102"/>
          </a:xfrm>
        </p:grpSpPr>
        <p:sp>
          <p:nvSpPr>
            <p:cNvPr id="4" name="PA-任意多边形 41">
              <a:extLst>
                <a:ext uri="{FF2B5EF4-FFF2-40B4-BE49-F238E27FC236}">
                  <a16:creationId xmlns:a16="http://schemas.microsoft.com/office/drawing/2014/main" id="{9061F503-09B5-90F1-A97E-7E1CD4272F3D}"/>
                </a:ext>
              </a:extLst>
            </p:cNvPr>
            <p:cNvSpPr/>
            <p:nvPr>
              <p:custDataLst>
                <p:tags r:id="rId8"/>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5" name="PA-矩形 42">
              <a:extLst>
                <a:ext uri="{FF2B5EF4-FFF2-40B4-BE49-F238E27FC236}">
                  <a16:creationId xmlns:a16="http://schemas.microsoft.com/office/drawing/2014/main" id="{59D768D7-9E79-E203-4D10-E89FB4CBEB3C}"/>
                </a:ext>
              </a:extLst>
            </p:cNvPr>
            <p:cNvSpPr/>
            <p:nvPr>
              <p:custDataLst>
                <p:tags r:id="rId9"/>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成功经验</a:t>
              </a:r>
            </a:p>
          </p:txBody>
        </p:sp>
      </p:grpSp>
      <p:sp>
        <p:nvSpPr>
          <p:cNvPr id="22" name="文本框 21">
            <a:extLst>
              <a:ext uri="{FF2B5EF4-FFF2-40B4-BE49-F238E27FC236}">
                <a16:creationId xmlns:a16="http://schemas.microsoft.com/office/drawing/2014/main" id="{1B28C859-28E6-6900-16F1-DBBCDF18DC2D}"/>
              </a:ext>
            </a:extLst>
          </p:cNvPr>
          <p:cNvSpPr txBox="1"/>
          <p:nvPr/>
        </p:nvSpPr>
        <p:spPr>
          <a:xfrm>
            <a:off x="1829881" y="3360266"/>
            <a:ext cx="2030136" cy="1015663"/>
          </a:xfrm>
          <a:prstGeom prst="rect">
            <a:avLst/>
          </a:prstGeom>
          <a:noFill/>
        </p:spPr>
        <p:txBody>
          <a:bodyPr wrap="square" rtlCol="0">
            <a:spAutoFit/>
          </a:bodyPr>
          <a:lstStyle>
            <a:defPPr>
              <a:defRPr lang="zh-CN"/>
            </a:defPPr>
            <a:lvl1pPr>
              <a:defRPr sz="2000" b="0" i="0">
                <a:solidFill>
                  <a:schemeClr val="bg1"/>
                </a:solidFill>
                <a:effectLst/>
                <a:latin typeface="Inter"/>
              </a:defRPr>
            </a:lvl1pPr>
          </a:lstStyle>
          <a:p>
            <a:pPr algn="ctr"/>
            <a:r>
              <a:rPr lang="zh-CN" altLang="en-US" dirty="0"/>
              <a:t>团队协作</a:t>
            </a:r>
            <a:endParaRPr lang="en-US" altLang="zh-CN" dirty="0"/>
          </a:p>
          <a:p>
            <a:pPr algn="ctr"/>
            <a:r>
              <a:rPr lang="zh-CN" altLang="en-US" dirty="0"/>
              <a:t>技术突破</a:t>
            </a:r>
            <a:endParaRPr lang="en-US" altLang="zh-CN" dirty="0"/>
          </a:p>
          <a:p>
            <a:pPr algn="ctr"/>
            <a:r>
              <a:rPr lang="zh-CN" altLang="en-US" dirty="0"/>
              <a:t>风险管理</a:t>
            </a:r>
          </a:p>
        </p:txBody>
      </p:sp>
      <p:sp>
        <p:nvSpPr>
          <p:cNvPr id="28" name="圆角矩形 62">
            <a:extLst>
              <a:ext uri="{FF2B5EF4-FFF2-40B4-BE49-F238E27FC236}">
                <a16:creationId xmlns:a16="http://schemas.microsoft.com/office/drawing/2014/main" id="{8C99A205-C90B-72D5-C272-84ADB60DEAC7}"/>
              </a:ext>
            </a:extLst>
          </p:cNvPr>
          <p:cNvSpPr/>
          <p:nvPr/>
        </p:nvSpPr>
        <p:spPr>
          <a:xfrm>
            <a:off x="4438324" y="1705661"/>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29" name="PA-组合 40">
            <a:extLst>
              <a:ext uri="{FF2B5EF4-FFF2-40B4-BE49-F238E27FC236}">
                <a16:creationId xmlns:a16="http://schemas.microsoft.com/office/drawing/2014/main" id="{1BC14B05-3408-3CCB-66C3-876578E4423D}"/>
              </a:ext>
            </a:extLst>
          </p:cNvPr>
          <p:cNvGrpSpPr/>
          <p:nvPr>
            <p:custDataLst>
              <p:tags r:id="rId2"/>
            </p:custDataLst>
          </p:nvPr>
        </p:nvGrpSpPr>
        <p:grpSpPr>
          <a:xfrm>
            <a:off x="4969284" y="1990844"/>
            <a:ext cx="1620000" cy="540000"/>
            <a:chOff x="2031471" y="2448768"/>
            <a:chExt cx="1453307" cy="533102"/>
          </a:xfrm>
        </p:grpSpPr>
        <p:sp>
          <p:nvSpPr>
            <p:cNvPr id="30" name="PA-任意多边形 41">
              <a:extLst>
                <a:ext uri="{FF2B5EF4-FFF2-40B4-BE49-F238E27FC236}">
                  <a16:creationId xmlns:a16="http://schemas.microsoft.com/office/drawing/2014/main" id="{69B1AE2C-4EFE-92B6-E699-F1047C3035B1}"/>
                </a:ext>
              </a:extLst>
            </p:cNvPr>
            <p:cNvSpPr/>
            <p:nvPr>
              <p:custDataLst>
                <p:tags r:id="rId6"/>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1" name="PA-矩形 42">
              <a:extLst>
                <a:ext uri="{FF2B5EF4-FFF2-40B4-BE49-F238E27FC236}">
                  <a16:creationId xmlns:a16="http://schemas.microsoft.com/office/drawing/2014/main" id="{6B13F4EB-48A8-ED7D-0F57-C52729B67825}"/>
                </a:ext>
              </a:extLst>
            </p:cNvPr>
            <p:cNvSpPr/>
            <p:nvPr>
              <p:custDataLst>
                <p:tags r:id="rId7"/>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不足与教训</a:t>
              </a:r>
            </a:p>
          </p:txBody>
        </p:sp>
      </p:grpSp>
      <p:sp>
        <p:nvSpPr>
          <p:cNvPr id="32" name="文本框 31">
            <a:extLst>
              <a:ext uri="{FF2B5EF4-FFF2-40B4-BE49-F238E27FC236}">
                <a16:creationId xmlns:a16="http://schemas.microsoft.com/office/drawing/2014/main" id="{EE69CED3-2822-ACCC-C5C1-7F91EE03D4FC}"/>
              </a:ext>
            </a:extLst>
          </p:cNvPr>
          <p:cNvSpPr txBox="1"/>
          <p:nvPr/>
        </p:nvSpPr>
        <p:spPr>
          <a:xfrm>
            <a:off x="4527989" y="3329567"/>
            <a:ext cx="2610859" cy="1015663"/>
          </a:xfrm>
          <a:prstGeom prst="rect">
            <a:avLst/>
          </a:prstGeom>
          <a:noFill/>
        </p:spPr>
        <p:txBody>
          <a:bodyPr wrap="square" rtlCol="0">
            <a:spAutoFit/>
          </a:bodyPr>
          <a:lstStyle>
            <a:defPPr>
              <a:defRPr lang="zh-CN"/>
            </a:defPPr>
            <a:lvl1pPr>
              <a:defRPr sz="2000" b="0" i="0">
                <a:solidFill>
                  <a:schemeClr val="bg1"/>
                </a:solidFill>
                <a:effectLst/>
                <a:latin typeface="Inter"/>
              </a:defRPr>
            </a:lvl1pPr>
          </a:lstStyle>
          <a:p>
            <a:pPr algn="ctr"/>
            <a:r>
              <a:rPr lang="zh-CN" altLang="en-US" dirty="0"/>
              <a:t>时间管理问题</a:t>
            </a:r>
            <a:endParaRPr lang="en-US" altLang="zh-CN" dirty="0"/>
          </a:p>
          <a:p>
            <a:pPr algn="ctr"/>
            <a:r>
              <a:rPr lang="zh-CN" altLang="en-US" dirty="0"/>
              <a:t>沟通不畅</a:t>
            </a:r>
            <a:endParaRPr lang="en-US" altLang="zh-CN" dirty="0"/>
          </a:p>
          <a:p>
            <a:pPr algn="ctr"/>
            <a:r>
              <a:rPr lang="zh-CN" altLang="en-US" dirty="0"/>
              <a:t>设备兼容性测试不足</a:t>
            </a:r>
          </a:p>
        </p:txBody>
      </p:sp>
      <p:sp>
        <p:nvSpPr>
          <p:cNvPr id="38" name="圆角矩形 62">
            <a:extLst>
              <a:ext uri="{FF2B5EF4-FFF2-40B4-BE49-F238E27FC236}">
                <a16:creationId xmlns:a16="http://schemas.microsoft.com/office/drawing/2014/main" id="{3A2F7778-0DA6-C208-CC13-9B94E6FFE73F}"/>
              </a:ext>
            </a:extLst>
          </p:cNvPr>
          <p:cNvSpPr/>
          <p:nvPr/>
        </p:nvSpPr>
        <p:spPr>
          <a:xfrm>
            <a:off x="7409463" y="1683958"/>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9" name="PA-组合 40">
            <a:extLst>
              <a:ext uri="{FF2B5EF4-FFF2-40B4-BE49-F238E27FC236}">
                <a16:creationId xmlns:a16="http://schemas.microsoft.com/office/drawing/2014/main" id="{66A056DD-4CD9-5B64-9C5D-8AC1E9913ED2}"/>
              </a:ext>
            </a:extLst>
          </p:cNvPr>
          <p:cNvGrpSpPr/>
          <p:nvPr>
            <p:custDataLst>
              <p:tags r:id="rId3"/>
            </p:custDataLst>
          </p:nvPr>
        </p:nvGrpSpPr>
        <p:grpSpPr>
          <a:xfrm>
            <a:off x="7940423" y="1969141"/>
            <a:ext cx="1620000" cy="540000"/>
            <a:chOff x="2031471" y="2448768"/>
            <a:chExt cx="1453307" cy="533102"/>
          </a:xfrm>
        </p:grpSpPr>
        <p:sp>
          <p:nvSpPr>
            <p:cNvPr id="40" name="PA-任意多边形 41">
              <a:extLst>
                <a:ext uri="{FF2B5EF4-FFF2-40B4-BE49-F238E27FC236}">
                  <a16:creationId xmlns:a16="http://schemas.microsoft.com/office/drawing/2014/main" id="{6B388ABF-DEF0-A498-3FA8-3E3EF6170714}"/>
                </a:ext>
              </a:extLst>
            </p:cNvPr>
            <p:cNvSpPr/>
            <p:nvPr>
              <p:custDataLst>
                <p:tags r:id="rId4"/>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1" name="PA-矩形 42">
              <a:extLst>
                <a:ext uri="{FF2B5EF4-FFF2-40B4-BE49-F238E27FC236}">
                  <a16:creationId xmlns:a16="http://schemas.microsoft.com/office/drawing/2014/main" id="{2EC11185-9BE2-8BEF-EA62-E75C40C8D3E7}"/>
                </a:ext>
              </a:extLst>
            </p:cNvPr>
            <p:cNvSpPr/>
            <p:nvPr>
              <p:custDataLst>
                <p:tags r:id="rId5"/>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改进建议</a:t>
              </a:r>
            </a:p>
          </p:txBody>
        </p:sp>
      </p:grpSp>
      <p:sp>
        <p:nvSpPr>
          <p:cNvPr id="42" name="文本框 41">
            <a:extLst>
              <a:ext uri="{FF2B5EF4-FFF2-40B4-BE49-F238E27FC236}">
                <a16:creationId xmlns:a16="http://schemas.microsoft.com/office/drawing/2014/main" id="{59EAA782-5DDA-8D4D-0746-30333883FC20}"/>
              </a:ext>
            </a:extLst>
          </p:cNvPr>
          <p:cNvSpPr txBox="1"/>
          <p:nvPr/>
        </p:nvSpPr>
        <p:spPr>
          <a:xfrm>
            <a:off x="7409463" y="3329567"/>
            <a:ext cx="2790189" cy="1015663"/>
          </a:xfrm>
          <a:prstGeom prst="rect">
            <a:avLst/>
          </a:prstGeom>
          <a:noFill/>
        </p:spPr>
        <p:txBody>
          <a:bodyPr wrap="square" rtlCol="0">
            <a:spAutoFit/>
          </a:bodyPr>
          <a:lstStyle>
            <a:defPPr>
              <a:defRPr lang="zh-CN"/>
            </a:defPPr>
            <a:lvl1pPr>
              <a:defRPr sz="2800" b="0" i="0">
                <a:solidFill>
                  <a:schemeClr val="bg1"/>
                </a:solidFill>
                <a:effectLst/>
                <a:latin typeface="Inter"/>
              </a:defRPr>
            </a:lvl1pPr>
          </a:lstStyle>
          <a:p>
            <a:pPr algn="ctr"/>
            <a:r>
              <a:rPr lang="zh-CN" altLang="en-US" sz="2000" dirty="0"/>
              <a:t>更精确的任务计划</a:t>
            </a:r>
            <a:endParaRPr lang="en-US" altLang="zh-CN" sz="2000" dirty="0"/>
          </a:p>
          <a:p>
            <a:pPr algn="ctr"/>
            <a:r>
              <a:rPr lang="zh-CN" altLang="en-US" sz="2000" dirty="0"/>
              <a:t>加强早期测试</a:t>
            </a:r>
          </a:p>
          <a:p>
            <a:pPr algn="ctr"/>
            <a:r>
              <a:rPr lang="zh-CN" altLang="en-US" sz="2000" dirty="0"/>
              <a:t>团队间的有效协作</a:t>
            </a:r>
          </a:p>
        </p:txBody>
      </p:sp>
    </p:spTree>
    <p:extLst>
      <p:ext uri="{BB962C8B-B14F-4D97-AF65-F5344CB8AC3E}">
        <p14:creationId xmlns:p14="http://schemas.microsoft.com/office/powerpoint/2010/main" val="158763851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rgbClr val="FFFF00"/>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477474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5" name="文本框 14">
            <a:extLst>
              <a:ext uri="{FF2B5EF4-FFF2-40B4-BE49-F238E27FC236}">
                <a16:creationId xmlns:a16="http://schemas.microsoft.com/office/drawing/2014/main" id="{87A5E051-0791-4288-8E5F-D9D7FF1D00AB}"/>
              </a:ext>
            </a:extLst>
          </p:cNvPr>
          <p:cNvSpPr txBox="1"/>
          <p:nvPr/>
        </p:nvSpPr>
        <p:spPr>
          <a:xfrm>
            <a:off x="694425" y="1634290"/>
            <a:ext cx="9861685" cy="3847207"/>
          </a:xfrm>
          <a:prstGeom prst="rect">
            <a:avLst/>
          </a:prstGeom>
          <a:noFill/>
        </p:spPr>
        <p:txBody>
          <a:bodyPr wrap="square">
            <a:spAutoFit/>
          </a:bodyPr>
          <a:lstStyle/>
          <a:p>
            <a:r>
              <a:rPr lang="en-US" altLang="zh-CN" sz="2000" dirty="0">
                <a:solidFill>
                  <a:schemeClr val="bg1"/>
                </a:solidFill>
                <a:hlinkClick r:id="rId5">
                  <a:extLst>
                    <a:ext uri="{A12FA001-AC4F-418D-AE19-62706E023703}">
                      <ahyp:hlinkClr xmlns:ahyp="http://schemas.microsoft.com/office/drawing/2018/hyperlinkcolor" val="tx"/>
                    </a:ext>
                  </a:extLst>
                </a:hlinkClick>
              </a:rPr>
              <a:t>1.</a:t>
            </a:r>
            <a:r>
              <a:rPr lang="zh-CN" altLang="en-US" sz="2000" dirty="0">
                <a:solidFill>
                  <a:schemeClr val="bg1"/>
                </a:solidFill>
                <a:hlinkClick r:id="rId5">
                  <a:extLst>
                    <a:ext uri="{A12FA001-AC4F-418D-AE19-62706E023703}">
                      <ahyp:hlinkClr xmlns:ahyp="http://schemas.microsoft.com/office/drawing/2018/hyperlinkcolor" val="tx"/>
                    </a:ext>
                  </a:extLst>
                </a:hlinkClick>
              </a:rPr>
              <a:t> </a:t>
            </a:r>
            <a:r>
              <a:rPr lang="en-US" altLang="zh-CN" sz="2000" dirty="0">
                <a:solidFill>
                  <a:schemeClr val="bg1"/>
                </a:solidFill>
                <a:hlinkClick r:id="rId5">
                  <a:extLst>
                    <a:ext uri="{A12FA001-AC4F-418D-AE19-62706E023703}">
                      <ahyp:hlinkClr xmlns:ahyp="http://schemas.microsoft.com/office/drawing/2018/hyperlinkcolor" val="tx"/>
                    </a:ext>
                  </a:extLst>
                </a:hlinkClick>
              </a:rPr>
              <a:t>https://www.gov.cn/gongbao/content/2016/content_5133024.htm</a:t>
            </a:r>
            <a:r>
              <a:rPr lang="en-US" altLang="zh-CN" sz="2000" dirty="0">
                <a:solidFill>
                  <a:schemeClr val="bg1"/>
                </a:solidFill>
              </a:rPr>
              <a:t>l</a:t>
            </a:r>
          </a:p>
          <a:p>
            <a:r>
              <a:rPr lang="en-US" altLang="zh-CN" sz="2000" dirty="0">
                <a:solidFill>
                  <a:schemeClr val="bg1"/>
                </a:solidFill>
                <a:hlinkClick r:id="rId6">
                  <a:extLst>
                    <a:ext uri="{A12FA001-AC4F-418D-AE19-62706E023703}">
                      <ahyp:hlinkClr xmlns:ahyp="http://schemas.microsoft.com/office/drawing/2018/hyperlinkcolor" val="tx"/>
                    </a:ext>
                  </a:extLst>
                </a:hlinkClick>
              </a:rPr>
              <a:t>2.</a:t>
            </a:r>
            <a:r>
              <a:rPr lang="zh-CN" altLang="en-US" sz="2000" dirty="0">
                <a:solidFill>
                  <a:schemeClr val="bg1"/>
                </a:solidFill>
                <a:hlinkClick r:id="rId6">
                  <a:extLst>
                    <a:ext uri="{A12FA001-AC4F-418D-AE19-62706E023703}">
                      <ahyp:hlinkClr xmlns:ahyp="http://schemas.microsoft.com/office/drawing/2018/hyperlinkcolor" val="tx"/>
                    </a:ext>
                  </a:extLst>
                </a:hlinkClick>
              </a:rPr>
              <a:t> </a:t>
            </a:r>
            <a:r>
              <a:rPr lang="en-US" altLang="zh-CN" sz="2000" dirty="0">
                <a:solidFill>
                  <a:schemeClr val="bg1"/>
                </a:solidFill>
                <a:hlinkClick r:id="rId6">
                  <a:extLst>
                    <a:ext uri="{A12FA001-AC4F-418D-AE19-62706E023703}">
                      <ahyp:hlinkClr xmlns:ahyp="http://schemas.microsoft.com/office/drawing/2018/hyperlinkcolor" val="tx"/>
                    </a:ext>
                  </a:extLst>
                </a:hlinkClick>
              </a:rPr>
              <a:t>https://ruoyi.csdn.net/6570349faf067462fdd4c345.html</a:t>
            </a:r>
            <a:endParaRPr lang="en-US" altLang="zh-CN" sz="2000" dirty="0">
              <a:solidFill>
                <a:schemeClr val="bg1"/>
              </a:solidFill>
            </a:endParaRPr>
          </a:p>
          <a:p>
            <a:r>
              <a:rPr lang="en-US" altLang="zh-CN" sz="2000" dirty="0">
                <a:solidFill>
                  <a:schemeClr val="bg1"/>
                </a:solidFill>
                <a:hlinkClick r:id="rId7">
                  <a:extLst>
                    <a:ext uri="{A12FA001-AC4F-418D-AE19-62706E023703}">
                      <ahyp:hlinkClr xmlns:ahyp="http://schemas.microsoft.com/office/drawing/2018/hyperlinkcolor" val="tx"/>
                    </a:ext>
                  </a:extLst>
                </a:hlinkClick>
              </a:rPr>
              <a:t>3.https://ruoyi.csdn.net/657030839820e81a16d96013.html</a:t>
            </a:r>
            <a:endParaRPr lang="en-US" altLang="zh-CN" sz="2000" dirty="0">
              <a:solidFill>
                <a:schemeClr val="bg1"/>
              </a:solidFill>
            </a:endParaRPr>
          </a:p>
          <a:p>
            <a:r>
              <a:rPr lang="en-US" altLang="zh-CN" sz="2000" dirty="0">
                <a:solidFill>
                  <a:schemeClr val="bg1"/>
                </a:solidFill>
              </a:rPr>
              <a:t>4.https://www.gov.cn/lianbo/bumen/202403/content_6935497.html</a:t>
            </a:r>
          </a:p>
          <a:p>
            <a:r>
              <a:rPr lang="en-US" altLang="zh-CN" sz="2000" dirty="0">
                <a:solidFill>
                  <a:schemeClr val="bg1"/>
                </a:solidFill>
              </a:rPr>
              <a:t>5.</a:t>
            </a:r>
            <a:r>
              <a:rPr lang="zh-CN" altLang="en-US" sz="2000" dirty="0">
                <a:solidFill>
                  <a:schemeClr val="bg1"/>
                </a:solidFill>
              </a:rPr>
              <a:t>奥比重光官网：</a:t>
            </a:r>
            <a:r>
              <a:rPr lang="en-US" altLang="zh-CN" sz="2000" dirty="0">
                <a:solidFill>
                  <a:schemeClr val="bg1"/>
                </a:solidFill>
              </a:rPr>
              <a:t>https://www.orbbec.com.cn/index/Product/info.html?cate=38&amp;id=9</a:t>
            </a:r>
          </a:p>
          <a:p>
            <a:r>
              <a:rPr lang="en-US" altLang="zh-CN" dirty="0">
                <a:solidFill>
                  <a:schemeClr val="bg1"/>
                </a:solidFill>
              </a:rPr>
              <a:t>6.https://www.programmercarl.com/other/2023salary.html#%E8%96%AA%E8%B5%84%E6%8A%A5%E5%91%8A</a:t>
            </a:r>
          </a:p>
          <a:p>
            <a:r>
              <a:rPr lang="en-US" altLang="zh-CN" dirty="0">
                <a:solidFill>
                  <a:schemeClr val="bg1"/>
                </a:solidFill>
              </a:rPr>
              <a:t>7.https://blog.csdn.net/xiaoxu_yy/article/details/122455711</a:t>
            </a:r>
          </a:p>
          <a:p>
            <a:r>
              <a:rPr lang="en-US" altLang="zh-CN" dirty="0">
                <a:solidFill>
                  <a:schemeClr val="bg1"/>
                </a:solidFill>
              </a:rPr>
              <a:t>8.https://www.sohu.com/a/781287741_121748326</a:t>
            </a:r>
          </a:p>
          <a:p>
            <a:r>
              <a:rPr lang="en-US" altLang="zh-CN" dirty="0">
                <a:solidFill>
                  <a:schemeClr val="bg1"/>
                </a:solidFill>
              </a:rPr>
              <a:t>9.https://baijiahao.baidu.com/s?id=1809855273467560392&amp;wfr=spider&amp;for=pc</a:t>
            </a:r>
          </a:p>
          <a:p>
            <a:r>
              <a:rPr lang="en-US" altLang="zh-CN" dirty="0">
                <a:solidFill>
                  <a:schemeClr val="bg1"/>
                </a:solidFill>
              </a:rPr>
              <a:t>10.https://blog.csdn.net/weixin_44611096/article/details/111310233</a:t>
            </a:r>
          </a:p>
          <a:p>
            <a:endParaRPr lang="en-US" altLang="zh-CN" dirty="0">
              <a:solidFill>
                <a:schemeClr val="bg1"/>
              </a:solidFill>
            </a:endParaRPr>
          </a:p>
          <a:p>
            <a:endParaRPr lang="zh-CN" altLang="en-US" dirty="0">
              <a:solidFill>
                <a:schemeClr val="bg1"/>
              </a:solidFill>
            </a:endParaRPr>
          </a:p>
        </p:txBody>
      </p:sp>
      <p:pic>
        <p:nvPicPr>
          <p:cNvPr id="9" name="图片 8">
            <a:extLst>
              <a:ext uri="{FF2B5EF4-FFF2-40B4-BE49-F238E27FC236}">
                <a16:creationId xmlns:a16="http://schemas.microsoft.com/office/drawing/2014/main" id="{F455C33C-9652-4038-9B5B-8BFEFB2E96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10" name="文本框 9">
            <a:extLst>
              <a:ext uri="{FF2B5EF4-FFF2-40B4-BE49-F238E27FC236}">
                <a16:creationId xmlns:a16="http://schemas.microsoft.com/office/drawing/2014/main" id="{B9E4F568-51A1-45DC-9140-FE992CC7992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参考文献</a:t>
            </a:r>
          </a:p>
        </p:txBody>
      </p:sp>
    </p:spTree>
    <p:extLst>
      <p:ext uri="{BB962C8B-B14F-4D97-AF65-F5344CB8AC3E}">
        <p14:creationId xmlns:p14="http://schemas.microsoft.com/office/powerpoint/2010/main" val="77476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图片包含 橙子, 黑暗&#10;&#10;描述已自动生成"/>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rot="10800000">
            <a:off x="0" y="7332"/>
            <a:ext cx="12192000" cy="1403337"/>
          </a:xfrm>
          <a:prstGeom prst="rect">
            <a:avLst/>
          </a:prstGeom>
        </p:spPr>
      </p:pic>
      <p:sp>
        <p:nvSpPr>
          <p:cNvPr id="63" name="圆角矩形 62"/>
          <p:cNvSpPr/>
          <p:nvPr/>
        </p:nvSpPr>
        <p:spPr>
          <a:xfrm>
            <a:off x="371475" y="199366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pic>
        <p:nvPicPr>
          <p:cNvPr id="62" name="图片 61"/>
          <p:cNvPicPr>
            <a:picLocks noChangeAspect="1"/>
          </p:cNvPicPr>
          <p:nvPr/>
        </p:nvPicPr>
        <p:blipFill>
          <a:blip r:embed="rId16">
            <a:alphaModFix amt="47000"/>
            <a:extLst>
              <a:ext uri="{28A0092B-C50C-407E-A947-70E740481C1C}">
                <a14:useLocalDpi xmlns:a14="http://schemas.microsoft.com/office/drawing/2010/main" val="0"/>
              </a:ext>
            </a:extLst>
          </a:blip>
          <a:stretch>
            <a:fillRect/>
          </a:stretch>
        </p:blipFill>
        <p:spPr>
          <a:xfrm>
            <a:off x="-1" y="5986733"/>
            <a:ext cx="12192001" cy="869950"/>
          </a:xfrm>
          <a:prstGeom prst="rect">
            <a:avLst/>
          </a:prstGeom>
          <a:effectLst>
            <a:outerShdw blurRad="304800" dist="165100" dir="13500000" algn="br" rotWithShape="0">
              <a:schemeClr val="accent2">
                <a:lumMod val="50000"/>
                <a:alpha val="40000"/>
              </a:schemeClr>
            </a:outerShdw>
          </a:effectLst>
        </p:spPr>
      </p:pic>
      <p:pic>
        <p:nvPicPr>
          <p:cNvPr id="6" name="图片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7" name="文本框 6"/>
          <p:cNvSpPr txBox="1"/>
          <p:nvPr/>
        </p:nvSpPr>
        <p:spPr>
          <a:xfrm>
            <a:off x="710362" y="297361"/>
            <a:ext cx="191167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项目背景</a:t>
            </a:r>
          </a:p>
        </p:txBody>
      </p:sp>
      <p:sp>
        <p:nvSpPr>
          <p:cNvPr id="12" name="文本框 11"/>
          <p:cNvSpPr txBox="1"/>
          <p:nvPr/>
        </p:nvSpPr>
        <p:spPr>
          <a:xfrm>
            <a:off x="403543" y="4962142"/>
            <a:ext cx="27260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缺少深度信息</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复杂动作易误判</a:t>
            </a:r>
          </a:p>
        </p:txBody>
      </p:sp>
      <p:sp>
        <p:nvSpPr>
          <p:cNvPr id="24" name="矩形 23"/>
          <p:cNvSpPr/>
          <p:nvPr/>
        </p:nvSpPr>
        <p:spPr>
          <a:xfrm>
            <a:off x="3466697" y="1038178"/>
            <a:ext cx="3157387" cy="65511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3200" b="0" i="0" u="none" strike="noStrike" kern="1200" cap="none" spc="0" normalizeH="0" baseline="0" noProof="0" dirty="0">
                <a:ln>
                  <a:noFill/>
                </a:ln>
                <a:gradFill>
                  <a:gsLst>
                    <a:gs pos="0">
                      <a:srgbClr val="FFFFFF"/>
                    </a:gs>
                    <a:gs pos="85000">
                      <a:srgbClr val="FFDA66"/>
                    </a:gs>
                  </a:gsLst>
                  <a:lin ang="2700000" scaled="1"/>
                </a:gra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影响体质测试的</a:t>
            </a:r>
          </a:p>
        </p:txBody>
      </p:sp>
      <p:grpSp>
        <p:nvGrpSpPr>
          <p:cNvPr id="33" name="PA-组合 40"/>
          <p:cNvGrpSpPr/>
          <p:nvPr>
            <p:custDataLst>
              <p:tags r:id="rId1"/>
            </p:custDataLst>
          </p:nvPr>
        </p:nvGrpSpPr>
        <p:grpSpPr>
          <a:xfrm>
            <a:off x="956570" y="4355513"/>
            <a:ext cx="1620000" cy="540000"/>
            <a:chOff x="2031471" y="2448768"/>
            <a:chExt cx="1453307" cy="533102"/>
          </a:xfrm>
        </p:grpSpPr>
        <p:sp>
          <p:nvSpPr>
            <p:cNvPr id="34" name="PA-任意多边形 41"/>
            <p:cNvSpPr/>
            <p:nvPr>
              <p:custDataLst>
                <p:tags r:id="rId11"/>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5" name="PA-矩形 42"/>
            <p:cNvSpPr/>
            <p:nvPr>
              <p:custDataLst>
                <p:tags r:id="rId12"/>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误差大</a:t>
              </a:r>
            </a:p>
          </p:txBody>
        </p:sp>
      </p:grpSp>
      <p:sp>
        <p:nvSpPr>
          <p:cNvPr id="15" name="圆角矩形 14"/>
          <p:cNvSpPr/>
          <p:nvPr/>
        </p:nvSpPr>
        <p:spPr>
          <a:xfrm>
            <a:off x="3288665" y="199429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16" name="圆角矩形 15"/>
          <p:cNvSpPr/>
          <p:nvPr/>
        </p:nvSpPr>
        <p:spPr>
          <a:xfrm>
            <a:off x="6205855" y="197969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18" name="圆角矩形 17"/>
          <p:cNvSpPr/>
          <p:nvPr/>
        </p:nvSpPr>
        <p:spPr>
          <a:xfrm>
            <a:off x="9123045" y="198667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49" name="文本框 48"/>
          <p:cNvSpPr txBox="1"/>
          <p:nvPr/>
        </p:nvSpPr>
        <p:spPr>
          <a:xfrm>
            <a:off x="3416935" y="4962142"/>
            <a:ext cx="2533650"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依赖手动操作</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效率低下，易出错</a:t>
            </a:r>
          </a:p>
        </p:txBody>
      </p:sp>
      <p:sp>
        <p:nvSpPr>
          <p:cNvPr id="8" name="文本框 7"/>
          <p:cNvSpPr txBox="1"/>
          <p:nvPr/>
        </p:nvSpPr>
        <p:spPr>
          <a:xfrm>
            <a:off x="6319521" y="4962142"/>
            <a:ext cx="251968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缺乏数据分析能力</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无法提供深入见解</a:t>
            </a:r>
          </a:p>
        </p:txBody>
      </p:sp>
      <p:sp>
        <p:nvSpPr>
          <p:cNvPr id="13" name="文本框 12"/>
          <p:cNvSpPr txBox="1"/>
          <p:nvPr/>
        </p:nvSpPr>
        <p:spPr>
          <a:xfrm>
            <a:off x="9144528" y="4962142"/>
            <a:ext cx="27412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因缺乏统一标准</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结果难一致</a:t>
            </a:r>
            <a:endParaRPr kumimoji="1" lang="zh-CN" altLang="en-US" sz="1325" b="0"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nvGrpSpPr>
          <p:cNvPr id="19" name="PA-组合 40"/>
          <p:cNvGrpSpPr/>
          <p:nvPr>
            <p:custDataLst>
              <p:tags r:id="rId2"/>
            </p:custDataLst>
          </p:nvPr>
        </p:nvGrpSpPr>
        <p:grpSpPr>
          <a:xfrm>
            <a:off x="3873760" y="4355513"/>
            <a:ext cx="1620000" cy="540000"/>
            <a:chOff x="2031471" y="2448768"/>
            <a:chExt cx="1453307" cy="533102"/>
          </a:xfrm>
        </p:grpSpPr>
        <p:sp>
          <p:nvSpPr>
            <p:cNvPr id="20" name="PA-任意多边形 41"/>
            <p:cNvSpPr/>
            <p:nvPr>
              <p:custDataLst>
                <p:tags r:id="rId9"/>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1" name="PA-矩形 42"/>
            <p:cNvSpPr/>
            <p:nvPr>
              <p:custDataLst>
                <p:tags r:id="rId10"/>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效率低</a:t>
              </a:r>
            </a:p>
          </p:txBody>
        </p:sp>
      </p:grpSp>
      <p:grpSp>
        <p:nvGrpSpPr>
          <p:cNvPr id="23" name="PA-组合 40"/>
          <p:cNvGrpSpPr/>
          <p:nvPr>
            <p:custDataLst>
              <p:tags r:id="rId3"/>
            </p:custDataLst>
          </p:nvPr>
        </p:nvGrpSpPr>
        <p:grpSpPr>
          <a:xfrm>
            <a:off x="6790950" y="4355513"/>
            <a:ext cx="1620000" cy="540000"/>
            <a:chOff x="2031471" y="2448768"/>
            <a:chExt cx="1453307" cy="533102"/>
          </a:xfrm>
        </p:grpSpPr>
        <p:sp>
          <p:nvSpPr>
            <p:cNvPr id="26" name="PA-任意多边形 41"/>
            <p:cNvSpPr/>
            <p:nvPr>
              <p:custDataLst>
                <p:tags r:id="rId7"/>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7" name="PA-矩形 42"/>
            <p:cNvSpPr/>
            <p:nvPr>
              <p:custDataLst>
                <p:tags r:id="rId8"/>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无分析</a:t>
              </a:r>
            </a:p>
          </p:txBody>
        </p:sp>
      </p:grpSp>
      <p:grpSp>
        <p:nvGrpSpPr>
          <p:cNvPr id="39" name="PA-组合 40"/>
          <p:cNvGrpSpPr/>
          <p:nvPr>
            <p:custDataLst>
              <p:tags r:id="rId4"/>
            </p:custDataLst>
          </p:nvPr>
        </p:nvGrpSpPr>
        <p:grpSpPr>
          <a:xfrm>
            <a:off x="9708140" y="4355513"/>
            <a:ext cx="1620000" cy="540000"/>
            <a:chOff x="3462020" y="4667672"/>
            <a:chExt cx="1564592" cy="533329"/>
          </a:xfrm>
        </p:grpSpPr>
        <p:sp>
          <p:nvSpPr>
            <p:cNvPr id="40" name="PA-任意多边形 41"/>
            <p:cNvSpPr/>
            <p:nvPr>
              <p:custDataLst>
                <p:tags r:id="rId5"/>
              </p:custDataLst>
            </p:nvPr>
          </p:nvSpPr>
          <p:spPr>
            <a:xfrm>
              <a:off x="3462020" y="4667672"/>
              <a:ext cx="1558868" cy="533329"/>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1" name="PA-矩形 42"/>
            <p:cNvSpPr/>
            <p:nvPr>
              <p:custDataLst>
                <p:tags r:id="rId6"/>
              </p:custDataLst>
            </p:nvPr>
          </p:nvSpPr>
          <p:spPr bwMode="auto">
            <a:xfrm>
              <a:off x="3499635" y="4746773"/>
              <a:ext cx="1526977" cy="345771"/>
            </a:xfrm>
            <a:prstGeom prst="rect">
              <a:avLst/>
            </a:prstGeom>
            <a:noFill/>
          </p:spPr>
          <p:txBody>
            <a:bodyPr vertOverflow="overflow" horzOverflow="overflow" vert="horz" wrap="square" lIns="0" tIns="0" rIns="0" bIns="0" numCol="1" rtlCol="0" fromWordArt="0" anchor="ctr" anchorCtr="0" forceAA="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难统一</a:t>
              </a:r>
            </a:p>
          </p:txBody>
        </p:sp>
      </p:grpSp>
      <p:sp>
        <p:nvSpPr>
          <p:cNvPr id="56" name="矩形 55"/>
          <p:cNvSpPr/>
          <p:nvPr/>
        </p:nvSpPr>
        <p:spPr>
          <a:xfrm>
            <a:off x="6507118" y="979028"/>
            <a:ext cx="2447999"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gradFill>
                  <a:gsLst>
                    <a:gs pos="0">
                      <a:srgbClr val="FFFFFF"/>
                    </a:gs>
                    <a:gs pos="85000">
                      <a:srgbClr val="FFDA66"/>
                    </a:gs>
                  </a:gsLst>
                  <a:lin ang="2700000" scaled="1"/>
                </a:gradFill>
                <a:effectLst>
                  <a:outerShdw blurRad="38100" dist="38100" dir="2700000" algn="tl">
                    <a:srgbClr val="000000">
                      <a:alpha val="43137"/>
                    </a:srgbClr>
                  </a:outerShdw>
                </a:effectLst>
                <a:uLnTx/>
                <a:uFillTx/>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四大痛点</a:t>
            </a:r>
            <a:endParaRPr kumimoji="0" lang="zh-CN" altLang="en-US" sz="4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pic>
        <p:nvPicPr>
          <p:cNvPr id="43" name="图片 42">
            <a:extLst>
              <a:ext uri="{FF2B5EF4-FFF2-40B4-BE49-F238E27FC236}">
                <a16:creationId xmlns:a16="http://schemas.microsoft.com/office/drawing/2014/main" id="{B33923A0-E0B3-44E9-B20D-CBDDB6FA1DF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91175" y="2517712"/>
            <a:ext cx="2448000" cy="1401097"/>
          </a:xfrm>
          <a:prstGeom prst="rect">
            <a:avLst/>
          </a:prstGeom>
        </p:spPr>
      </p:pic>
      <p:pic>
        <p:nvPicPr>
          <p:cNvPr id="44" name="图片 43">
            <a:extLst>
              <a:ext uri="{FF2B5EF4-FFF2-40B4-BE49-F238E27FC236}">
                <a16:creationId xmlns:a16="http://schemas.microsoft.com/office/drawing/2014/main" id="{0E068BF9-17CC-47DA-8377-DC50A59FE65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66697" y="2517712"/>
            <a:ext cx="2448000" cy="1500577"/>
          </a:xfrm>
          <a:prstGeom prst="rect">
            <a:avLst/>
          </a:prstGeom>
        </p:spPr>
      </p:pic>
      <p:pic>
        <p:nvPicPr>
          <p:cNvPr id="10" name="图片 9">
            <a:extLst>
              <a:ext uri="{FF2B5EF4-FFF2-40B4-BE49-F238E27FC236}">
                <a16:creationId xmlns:a16="http://schemas.microsoft.com/office/drawing/2014/main" id="{56907013-D0BB-4B8D-B363-B31233643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2570" y="2517712"/>
            <a:ext cx="2448000" cy="1385052"/>
          </a:xfrm>
          <a:prstGeom prst="rect">
            <a:avLst/>
          </a:prstGeom>
        </p:spPr>
      </p:pic>
      <p:pic>
        <p:nvPicPr>
          <p:cNvPr id="22" name="图片 21">
            <a:extLst>
              <a:ext uri="{FF2B5EF4-FFF2-40B4-BE49-F238E27FC236}">
                <a16:creationId xmlns:a16="http://schemas.microsoft.com/office/drawing/2014/main" id="{3EA19B5D-79E5-4F81-AA61-B20C0E81A7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76950" y="2517712"/>
            <a:ext cx="2448000" cy="1517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A-图片 72" descr="图片包含 游戏机, 灯, 灯光, 夜空&#10;&#10;描述已自动生成"/>
          <p:cNvPicPr>
            <a:picLocks noChangeAspect="1"/>
          </p:cNvPicPr>
          <p:nvPr>
            <p:custDataLst>
              <p:tags r:id="rId1"/>
            </p:custDataLst>
          </p:nvPr>
        </p:nvPicPr>
        <p:blipFill>
          <a:blip r:embed="rId15">
            <a:alphaModFix amt="63000"/>
          </a:blip>
          <a:stretch>
            <a:fillRect/>
          </a:stretch>
        </p:blipFill>
        <p:spPr>
          <a:xfrm rot="17059794">
            <a:off x="-1539255" y="3568878"/>
            <a:ext cx="5216569" cy="930295"/>
          </a:xfrm>
          <a:prstGeom prst="rect">
            <a:avLst/>
          </a:prstGeom>
        </p:spPr>
      </p:pic>
      <p:pic>
        <p:nvPicPr>
          <p:cNvPr id="90" name="图片 89" descr="图片包含 橙子, 黑暗&#10;&#10;描述已自动生成"/>
          <p:cNvPicPr>
            <a:picLocks noChangeAspect="1"/>
          </p:cNvPicPr>
          <p:nvPr/>
        </p:nvPicPr>
        <p:blipFill>
          <a:blip r:embed="rId16">
            <a:alphaModFix amt="47000"/>
            <a:extLst>
              <a:ext uri="{28A0092B-C50C-407E-A947-70E740481C1C}">
                <a14:useLocalDpi xmlns:a14="http://schemas.microsoft.com/office/drawing/2010/main" val="0"/>
              </a:ext>
            </a:extLst>
          </a:blip>
          <a:stretch>
            <a:fillRect/>
          </a:stretch>
        </p:blipFill>
        <p:spPr>
          <a:xfrm rot="10800000">
            <a:off x="14720" y="0"/>
            <a:ext cx="12192000" cy="1728233"/>
          </a:xfrm>
          <a:prstGeom prst="rect">
            <a:avLst/>
          </a:prstGeom>
        </p:spPr>
      </p:pic>
      <p:sp>
        <p:nvSpPr>
          <p:cNvPr id="81" name="平行四边形 80"/>
          <p:cNvSpPr/>
          <p:nvPr/>
        </p:nvSpPr>
        <p:spPr>
          <a:xfrm>
            <a:off x="7393211" y="2059262"/>
            <a:ext cx="4217511" cy="4783451"/>
          </a:xfrm>
          <a:prstGeom prst="parallelogram">
            <a:avLst>
              <a:gd name="adj" fmla="val 28417"/>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dirty="0">
              <a:solidFill>
                <a:srgbClr val="FAFBFA"/>
              </a:solidFill>
              <a:latin typeface="思源黑体 CN" panose="02010600030101010101" charset="-122"/>
              <a:ea typeface="思源黑体 CN" panose="02010600030101010101" charset="-122"/>
            </a:endParaRPr>
          </a:p>
        </p:txBody>
      </p:sp>
      <p:sp>
        <p:nvSpPr>
          <p:cNvPr id="3" name="平行四边形 2"/>
          <p:cNvSpPr/>
          <p:nvPr/>
        </p:nvSpPr>
        <p:spPr>
          <a:xfrm>
            <a:off x="3858442" y="2059263"/>
            <a:ext cx="4383073" cy="4814382"/>
          </a:xfrm>
          <a:prstGeom prst="parallelogram">
            <a:avLst>
              <a:gd name="adj" fmla="val 27722"/>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a:solidFill>
                <a:srgbClr val="FAFBFA"/>
              </a:solidFill>
              <a:latin typeface="思源黑体 CN" panose="02010600030101010101" charset="-122"/>
              <a:ea typeface="思源黑体 CN" panose="02010600030101010101" charset="-122"/>
            </a:endParaRPr>
          </a:p>
        </p:txBody>
      </p:sp>
      <p:sp>
        <p:nvSpPr>
          <p:cNvPr id="2" name="平行四边形 1"/>
          <p:cNvSpPr/>
          <p:nvPr/>
        </p:nvSpPr>
        <p:spPr>
          <a:xfrm>
            <a:off x="364797" y="2059262"/>
            <a:ext cx="4391770" cy="4783451"/>
          </a:xfrm>
          <a:prstGeom prst="parallelogram">
            <a:avLst>
              <a:gd name="adj" fmla="val 27316"/>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dirty="0">
              <a:solidFill>
                <a:srgbClr val="FAFBFA"/>
              </a:solidFill>
              <a:latin typeface="思源黑体 CN" panose="02010600030101010101" charset="-122"/>
              <a:ea typeface="思源黑体 CN" panose="02010600030101010101" charset="-122"/>
            </a:endParaRPr>
          </a:p>
        </p:txBody>
      </p:sp>
      <p:pic>
        <p:nvPicPr>
          <p:cNvPr id="87" name="PA-图片 71" descr="背景图案&#10;&#10;描述已自动生成"/>
          <p:cNvPicPr>
            <a:picLocks noChangeAspect="1"/>
          </p:cNvPicPr>
          <p:nvPr>
            <p:custDataLst>
              <p:tags r:id="rId2"/>
            </p:custDataLst>
          </p:nvPr>
        </p:nvPicPr>
        <p:blipFill>
          <a:blip r:embed="rId17">
            <a:alphaModFix amt="10000"/>
          </a:blip>
          <a:srcRect l="49841" b="25098"/>
          <a:stretch>
            <a:fillRect/>
          </a:stretch>
        </p:blipFill>
        <p:spPr>
          <a:xfrm rot="21007098">
            <a:off x="-423396" y="2300618"/>
            <a:ext cx="5802249"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88" name="PA-图片 71" descr="背景图案&#10;&#10;描述已自动生成"/>
          <p:cNvPicPr>
            <a:picLocks noChangeAspect="1"/>
          </p:cNvPicPr>
          <p:nvPr>
            <p:custDataLst>
              <p:tags r:id="rId3"/>
            </p:custDataLst>
          </p:nvPr>
        </p:nvPicPr>
        <p:blipFill>
          <a:blip r:embed="rId17">
            <a:alphaModFix amt="10000"/>
          </a:blip>
          <a:srcRect l="49841" b="25098"/>
          <a:stretch>
            <a:fillRect/>
          </a:stretch>
        </p:blipFill>
        <p:spPr>
          <a:xfrm rot="21007098">
            <a:off x="2880301" y="2141037"/>
            <a:ext cx="6132977"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89" name="PA-图片 71" descr="背景图案&#10;&#10;描述已自动生成"/>
          <p:cNvPicPr>
            <a:picLocks noChangeAspect="1"/>
          </p:cNvPicPr>
          <p:nvPr>
            <p:custDataLst>
              <p:tags r:id="rId4"/>
            </p:custDataLst>
          </p:nvPr>
        </p:nvPicPr>
        <p:blipFill>
          <a:blip r:embed="rId17">
            <a:alphaModFix amt="10000"/>
          </a:blip>
          <a:srcRect l="49841" b="25098"/>
          <a:stretch>
            <a:fillRect/>
          </a:stretch>
        </p:blipFill>
        <p:spPr>
          <a:xfrm rot="21007098">
            <a:off x="6349868" y="2503508"/>
            <a:ext cx="5881410"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68" name="PA-图片 72" descr="图片包含 游戏机, 灯, 灯光, 夜空&#10;&#10;描述已自动生成"/>
          <p:cNvPicPr>
            <a:picLocks noChangeAspect="1"/>
          </p:cNvPicPr>
          <p:nvPr>
            <p:custDataLst>
              <p:tags r:id="rId5"/>
            </p:custDataLst>
          </p:nvPr>
        </p:nvPicPr>
        <p:blipFill>
          <a:blip r:embed="rId15">
            <a:alphaModFix amt="63000"/>
          </a:blip>
          <a:stretch>
            <a:fillRect/>
          </a:stretch>
        </p:blipFill>
        <p:spPr>
          <a:xfrm rot="17059794">
            <a:off x="5127392" y="3586276"/>
            <a:ext cx="5216569" cy="930295"/>
          </a:xfrm>
          <a:prstGeom prst="rect">
            <a:avLst/>
          </a:prstGeom>
        </p:spPr>
      </p:pic>
      <p:pic>
        <p:nvPicPr>
          <p:cNvPr id="67" name="PA-图片 72" descr="图片包含 游戏机, 灯, 灯光, 夜空&#10;&#10;描述已自动生成"/>
          <p:cNvPicPr>
            <a:picLocks noChangeAspect="1"/>
          </p:cNvPicPr>
          <p:nvPr>
            <p:custDataLst>
              <p:tags r:id="rId6"/>
            </p:custDataLst>
          </p:nvPr>
        </p:nvPicPr>
        <p:blipFill>
          <a:blip r:embed="rId15">
            <a:alphaModFix amt="63000"/>
          </a:blip>
          <a:stretch>
            <a:fillRect/>
          </a:stretch>
        </p:blipFill>
        <p:spPr>
          <a:xfrm rot="17059794">
            <a:off x="1989532" y="3568878"/>
            <a:ext cx="5216569" cy="930295"/>
          </a:xfrm>
          <a:prstGeom prst="rect">
            <a:avLst/>
          </a:prstGeom>
        </p:spPr>
      </p:pic>
      <p:sp>
        <p:nvSpPr>
          <p:cNvPr id="6" name="平行四边形 5"/>
          <p:cNvSpPr/>
          <p:nvPr/>
        </p:nvSpPr>
        <p:spPr>
          <a:xfrm>
            <a:off x="5081844" y="1517515"/>
            <a:ext cx="3281996"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sp>
        <p:nvSpPr>
          <p:cNvPr id="7" name="平行四边形 6"/>
          <p:cNvSpPr/>
          <p:nvPr/>
        </p:nvSpPr>
        <p:spPr>
          <a:xfrm>
            <a:off x="8557994" y="1517515"/>
            <a:ext cx="3223679"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sp>
        <p:nvSpPr>
          <p:cNvPr id="9" name="文本框 8"/>
          <p:cNvSpPr txBox="1"/>
          <p:nvPr/>
        </p:nvSpPr>
        <p:spPr>
          <a:xfrm>
            <a:off x="8833782" y="1605967"/>
            <a:ext cx="2542632" cy="383540"/>
          </a:xfrm>
          <a:prstGeom prst="rect">
            <a:avLst/>
          </a:prstGeom>
          <a:noFill/>
        </p:spPr>
        <p:txBody>
          <a:bodyPr wrap="square" rtlCol="0">
            <a:spAutoFit/>
          </a:bodyPr>
          <a:lstStyle>
            <a:defPPr>
              <a:defRPr lang="zh-CN"/>
            </a:defPPr>
            <a:lvl1pPr algn="ctr">
              <a:defRPr kumimoji="1" sz="1800">
                <a:gradFill flip="none" rotWithShape="1">
                  <a:gsLst>
                    <a:gs pos="0">
                      <a:schemeClr val="bg1"/>
                    </a:gs>
                    <a:gs pos="100000">
                      <a:srgbClr val="FDE396"/>
                    </a:gs>
                  </a:gsLst>
                  <a:lin ang="2700000" scaled="1"/>
                  <a:tileRect/>
                </a:gradFill>
                <a:latin typeface="JiangChengXieSong 900W" panose="02020900000000000000" pitchFamily="18" charset="-122"/>
                <a:ea typeface="JiangChengXieSong 900W" panose="02020900000000000000" pitchFamily="18" charset="-122"/>
              </a:defRPr>
            </a:lvl1pPr>
          </a:lstStyle>
          <a:p>
            <a:pPr algn="ctr">
              <a:buClrTx/>
              <a:buSzTx/>
              <a:buFontTx/>
            </a:pPr>
            <a:r>
              <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智云体育管理后台</a:t>
            </a:r>
          </a:p>
        </p:txBody>
      </p:sp>
      <p:sp>
        <p:nvSpPr>
          <p:cNvPr id="10" name="文本框 9"/>
          <p:cNvSpPr txBox="1"/>
          <p:nvPr/>
        </p:nvSpPr>
        <p:spPr>
          <a:xfrm>
            <a:off x="5259022" y="1605967"/>
            <a:ext cx="2982493" cy="383540"/>
          </a:xfrm>
          <a:prstGeom prst="rect">
            <a:avLst/>
          </a:prstGeom>
          <a:noFill/>
        </p:spPr>
        <p:txBody>
          <a:bodyPr wrap="square" rtlCol="0">
            <a:spAutoFit/>
          </a:bodyPr>
          <a:lstStyle>
            <a:defPPr>
              <a:defRPr lang="zh-CN"/>
            </a:defPPr>
            <a:lvl1pPr algn="ctr">
              <a:defRPr kumimoji="1" sz="1800">
                <a:gradFill flip="none" rotWithShape="1">
                  <a:gsLst>
                    <a:gs pos="0">
                      <a:schemeClr val="bg1"/>
                    </a:gs>
                    <a:gs pos="100000">
                      <a:srgbClr val="FDE396"/>
                    </a:gs>
                  </a:gsLst>
                  <a:lin ang="2700000" scaled="1"/>
                  <a:tileRect/>
                </a:gradFill>
                <a:latin typeface="JiangChengXieSong 900W" panose="02020900000000000000" pitchFamily="18" charset="-122"/>
                <a:ea typeface="JiangChengXieSong 900W" panose="02020900000000000000" pitchFamily="18" charset="-122"/>
              </a:defRPr>
            </a:lvl1pPr>
          </a:lstStyle>
          <a:p>
            <a:r>
              <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智云体育</a:t>
            </a:r>
            <a:r>
              <a:rPr lang="en-US" altLang="zh-CN"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APP</a:t>
            </a:r>
            <a:endPar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sp>
        <p:nvSpPr>
          <p:cNvPr id="5" name="平行四边形 4"/>
          <p:cNvSpPr/>
          <p:nvPr/>
        </p:nvSpPr>
        <p:spPr>
          <a:xfrm>
            <a:off x="1563029" y="1517515"/>
            <a:ext cx="3329838"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pic>
        <p:nvPicPr>
          <p:cNvPr id="84" name="PA-图片 72" descr="图片包含 游戏机, 灯, 灯光, 夜空&#10;&#10;描述已自动生成"/>
          <p:cNvPicPr>
            <a:picLocks noChangeAspect="1"/>
          </p:cNvPicPr>
          <p:nvPr>
            <p:custDataLst>
              <p:tags r:id="rId7"/>
            </p:custDataLst>
          </p:nvPr>
        </p:nvPicPr>
        <p:blipFill>
          <a:blip r:embed="rId15">
            <a:alphaModFix amt="63000"/>
          </a:blip>
          <a:stretch>
            <a:fillRect/>
          </a:stretch>
        </p:blipFill>
        <p:spPr>
          <a:xfrm rot="17059794">
            <a:off x="1654907" y="3568878"/>
            <a:ext cx="5216569" cy="930295"/>
          </a:xfrm>
          <a:prstGeom prst="rect">
            <a:avLst/>
          </a:prstGeom>
        </p:spPr>
      </p:pic>
      <p:pic>
        <p:nvPicPr>
          <p:cNvPr id="85" name="PA-图片 72" descr="图片包含 游戏机, 灯, 灯光, 夜空&#10;&#10;描述已自动生成"/>
          <p:cNvPicPr>
            <a:picLocks noChangeAspect="1"/>
          </p:cNvPicPr>
          <p:nvPr>
            <p:custDataLst>
              <p:tags r:id="rId8"/>
            </p:custDataLst>
          </p:nvPr>
        </p:nvPicPr>
        <p:blipFill>
          <a:blip r:embed="rId15">
            <a:alphaModFix amt="63000"/>
          </a:blip>
          <a:stretch>
            <a:fillRect/>
          </a:stretch>
        </p:blipFill>
        <p:spPr>
          <a:xfrm rot="17059794">
            <a:off x="5563951" y="3568878"/>
            <a:ext cx="5216569" cy="930295"/>
          </a:xfrm>
          <a:prstGeom prst="rect">
            <a:avLst/>
          </a:prstGeom>
        </p:spPr>
      </p:pic>
      <p:pic>
        <p:nvPicPr>
          <p:cNvPr id="86" name="PA-图片 72" descr="图片包含 游戏机, 灯, 灯光, 夜空&#10;&#10;描述已自动生成"/>
          <p:cNvPicPr>
            <a:picLocks noChangeAspect="1"/>
          </p:cNvPicPr>
          <p:nvPr>
            <p:custDataLst>
              <p:tags r:id="rId9"/>
            </p:custDataLst>
          </p:nvPr>
        </p:nvPicPr>
        <p:blipFill>
          <a:blip r:embed="rId15">
            <a:alphaModFix amt="63000"/>
          </a:blip>
          <a:stretch>
            <a:fillRect/>
          </a:stretch>
        </p:blipFill>
        <p:spPr>
          <a:xfrm rot="17059794">
            <a:off x="8483666" y="3568878"/>
            <a:ext cx="5216569" cy="930295"/>
          </a:xfrm>
          <a:prstGeom prst="rect">
            <a:avLst/>
          </a:prstGeom>
        </p:spPr>
      </p:pic>
      <p:sp>
        <p:nvSpPr>
          <p:cNvPr id="96" name="矩形 95"/>
          <p:cNvSpPr/>
          <p:nvPr/>
        </p:nvSpPr>
        <p:spPr>
          <a:xfrm>
            <a:off x="-7113" y="6081099"/>
            <a:ext cx="12199112" cy="77671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grpSp>
        <p:nvGrpSpPr>
          <p:cNvPr id="92" name="组合 91"/>
          <p:cNvGrpSpPr/>
          <p:nvPr/>
        </p:nvGrpSpPr>
        <p:grpSpPr>
          <a:xfrm rot="10364063">
            <a:off x="145712" y="5544759"/>
            <a:ext cx="1952270" cy="1924648"/>
            <a:chOff x="4798535" y="-3681898"/>
            <a:chExt cx="3141290" cy="3096844"/>
          </a:xfrm>
        </p:grpSpPr>
        <p:sp>
          <p:nvSpPr>
            <p:cNvPr id="93" name="Freeform 95"/>
            <p:cNvSpPr/>
            <p:nvPr/>
          </p:nvSpPr>
          <p:spPr bwMode="auto">
            <a:xfrm rot="12533491" flipH="1">
              <a:off x="6111497" y="-3107463"/>
              <a:ext cx="1681217" cy="2522409"/>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sp>
          <p:nvSpPr>
            <p:cNvPr id="94" name="Freeform 95"/>
            <p:cNvSpPr/>
            <p:nvPr/>
          </p:nvSpPr>
          <p:spPr bwMode="auto">
            <a:xfrm rot="13907357" flipH="1">
              <a:off x="5326571" y="-3648281"/>
              <a:ext cx="2121965" cy="3104543"/>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sp>
          <p:nvSpPr>
            <p:cNvPr id="95" name="Freeform 95"/>
            <p:cNvSpPr/>
            <p:nvPr/>
          </p:nvSpPr>
          <p:spPr bwMode="auto">
            <a:xfrm rot="15890585" flipH="1">
              <a:off x="5280124" y="-4163487"/>
              <a:ext cx="1925020" cy="2888198"/>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grpSp>
      <p:pic>
        <p:nvPicPr>
          <p:cNvPr id="91" name="图片 90"/>
          <p:cNvPicPr>
            <a:picLocks noChangeAspect="1"/>
          </p:cNvPicPr>
          <p:nvPr/>
        </p:nvPicPr>
        <p:blipFill>
          <a:blip r:embed="rId18">
            <a:alphaModFix amt="45000"/>
            <a:extLst>
              <a:ext uri="{28A0092B-C50C-407E-A947-70E740481C1C}">
                <a14:useLocalDpi xmlns:a14="http://schemas.microsoft.com/office/drawing/2010/main" val="0"/>
              </a:ext>
            </a:extLst>
          </a:blip>
          <a:stretch>
            <a:fillRect/>
          </a:stretch>
        </p:blipFill>
        <p:spPr>
          <a:xfrm>
            <a:off x="14720" y="6006234"/>
            <a:ext cx="12192000" cy="869950"/>
          </a:xfrm>
          <a:prstGeom prst="rect">
            <a:avLst/>
          </a:prstGeom>
          <a:effectLst>
            <a:outerShdw blurRad="304800" dist="165100" dir="13500000" algn="br" rotWithShape="0">
              <a:schemeClr val="accent2">
                <a:lumMod val="50000"/>
                <a:alpha val="40000"/>
              </a:schemeClr>
            </a:outerShdw>
          </a:effectLst>
        </p:spPr>
      </p:pic>
      <p:pic>
        <p:nvPicPr>
          <p:cNvPr id="14" name="图片 13">
            <a:extLst>
              <a:ext uri="{FF2B5EF4-FFF2-40B4-BE49-F238E27FC236}">
                <a16:creationId xmlns:a16="http://schemas.microsoft.com/office/drawing/2014/main" id="{988438C4-71A4-4235-A269-00447608DE08}"/>
              </a:ext>
            </a:extLst>
          </p:cNvPr>
          <p:cNvPicPr>
            <a:picLocks noChangeAspect="1"/>
          </p:cNvPicPr>
          <p:nvPr/>
        </p:nvPicPr>
        <p:blipFill>
          <a:blip r:embed="rId19"/>
          <a:stretch>
            <a:fillRect/>
          </a:stretch>
        </p:blipFill>
        <p:spPr>
          <a:xfrm>
            <a:off x="8645403" y="2496720"/>
            <a:ext cx="2314006" cy="1390890"/>
          </a:xfrm>
          <a:prstGeom prst="rect">
            <a:avLst/>
          </a:prstGeom>
        </p:spPr>
      </p:pic>
      <p:grpSp>
        <p:nvGrpSpPr>
          <p:cNvPr id="4" name="组合 3"/>
          <p:cNvGrpSpPr/>
          <p:nvPr/>
        </p:nvGrpSpPr>
        <p:grpSpPr>
          <a:xfrm>
            <a:off x="8263255" y="3455035"/>
            <a:ext cx="2252980" cy="1999615"/>
            <a:chOff x="9067495" y="2542208"/>
            <a:chExt cx="2604499" cy="2189796"/>
          </a:xfrm>
        </p:grpSpPr>
        <p:pic>
          <p:nvPicPr>
            <p:cNvPr id="57" name="图片 56"/>
            <p:cNvPicPr>
              <a:picLocks noChangeAspect="1"/>
            </p:cNvPicPr>
            <p:nvPr/>
          </p:nvPicPr>
          <p:blipFill>
            <a:blip r:embed="rId20"/>
            <a:stretch>
              <a:fillRect/>
            </a:stretch>
          </p:blipFill>
          <p:spPr>
            <a:xfrm>
              <a:off x="9152657" y="2675459"/>
              <a:ext cx="2417318" cy="1359742"/>
            </a:xfrm>
            <a:prstGeom prst="rect">
              <a:avLst/>
            </a:prstGeom>
          </p:spPr>
        </p:pic>
        <p:pic>
          <p:nvPicPr>
            <p:cNvPr id="58" name="Picture 3"/>
            <p:cNvPicPr>
              <a:picLocks noChangeAspect="1"/>
            </p:cNvPicPr>
            <p:nvPr/>
          </p:nvPicPr>
          <p:blipFill>
            <a:blip r:embed="rId21" cstate="hqprint"/>
            <a:stretch>
              <a:fillRect/>
            </a:stretch>
          </p:blipFill>
          <p:spPr>
            <a:xfrm>
              <a:off x="9067495" y="2542208"/>
              <a:ext cx="2604499" cy="2189796"/>
            </a:xfrm>
            <a:prstGeom prst="rect">
              <a:avLst/>
            </a:prstGeom>
          </p:spPr>
        </p:pic>
      </p:grpSp>
      <p:sp>
        <p:nvSpPr>
          <p:cNvPr id="24" name="椭圆 23"/>
          <p:cNvSpPr/>
          <p:nvPr/>
        </p:nvSpPr>
        <p:spPr>
          <a:xfrm>
            <a:off x="4024455" y="2334894"/>
            <a:ext cx="1096238" cy="1096238"/>
          </a:xfrm>
          <a:prstGeom prst="ellipse">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46" name="图片 45"/>
          <p:cNvPicPr>
            <a:picLocks noChangeAspect="1"/>
          </p:cNvPicPr>
          <p:nvPr/>
        </p:nvPicPr>
        <p:blipFill>
          <a:blip r:embed="rId2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7100000">
            <a:off x="4143686" y="2455527"/>
            <a:ext cx="856191" cy="856191"/>
          </a:xfrm>
          <a:prstGeom prst="rect">
            <a:avLst/>
          </a:prstGeom>
        </p:spPr>
      </p:pic>
      <p:sp>
        <p:nvSpPr>
          <p:cNvPr id="78" name="椭圆 77"/>
          <p:cNvSpPr/>
          <p:nvPr/>
        </p:nvSpPr>
        <p:spPr>
          <a:xfrm>
            <a:off x="7687249" y="2358977"/>
            <a:ext cx="1096238" cy="1096238"/>
          </a:xfrm>
          <a:prstGeom prst="ellipse">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79" name="图片 78"/>
          <p:cNvPicPr>
            <a:picLocks noChangeAspect="1"/>
          </p:cNvPicPr>
          <p:nvPr/>
        </p:nvPicPr>
        <p:blipFill>
          <a:blip r:embed="rId2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7100000">
            <a:off x="7831220" y="2491651"/>
            <a:ext cx="856191" cy="856191"/>
          </a:xfrm>
          <a:prstGeom prst="rect">
            <a:avLst/>
          </a:prstGeom>
        </p:spPr>
      </p:pic>
      <p:sp>
        <p:nvSpPr>
          <p:cNvPr id="8" name="文本框 7"/>
          <p:cNvSpPr txBox="1"/>
          <p:nvPr/>
        </p:nvSpPr>
        <p:spPr>
          <a:xfrm>
            <a:off x="1721639" y="1605967"/>
            <a:ext cx="3097122" cy="383540"/>
          </a:xfrm>
          <a:prstGeom prst="rect">
            <a:avLst/>
          </a:prstGeom>
          <a:noFill/>
        </p:spPr>
        <p:txBody>
          <a:bodyPr wrap="square" rtlCol="0">
            <a:spAutoFit/>
          </a:bodyPr>
          <a:lstStyle>
            <a:defPPr>
              <a:defRPr lang="zh-CN"/>
            </a:defPPr>
            <a:lvl1pPr algn="ctr">
              <a:defRPr kumimoji="1" sz="1600">
                <a:solidFill>
                  <a:schemeClr val="bg1"/>
                </a:solidFill>
                <a:latin typeface="腾讯字体" panose="02010600010101010101" pitchFamily="2" charset="-122"/>
                <a:ea typeface="腾讯字体" panose="02010600010101010101" pitchFamily="2" charset="-122"/>
              </a:defRPr>
            </a:lvl1pPr>
          </a:lstStyle>
          <a:p>
            <a:r>
              <a:rPr lang="zh-CN" altLang="en-US" sz="1895" dirty="0">
                <a:gradFill flip="none" rotWithShape="1">
                  <a:gsLst>
                    <a:gs pos="0">
                      <a:schemeClr val="bg1"/>
                    </a:gs>
                    <a:gs pos="100000">
                      <a:srgbClr val="FDE396"/>
                    </a:gs>
                  </a:gsLst>
                  <a:lin ang="2700000" scaled="1"/>
                  <a:tileRect/>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体育教育硬件终端</a:t>
            </a:r>
            <a:endParaRPr lang="zh-CN" altLang="en-US" sz="1705" dirty="0">
              <a:gradFill flip="none" rotWithShape="1">
                <a:gsLst>
                  <a:gs pos="0">
                    <a:schemeClr val="bg1"/>
                  </a:gs>
                  <a:gs pos="100000">
                    <a:srgbClr val="FDE396"/>
                  </a:gs>
                </a:gsLst>
                <a:lin ang="2700000" scaled="1"/>
                <a:tileRect/>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pic>
        <p:nvPicPr>
          <p:cNvPr id="34" name="图片 33"/>
          <p:cNvPicPr>
            <a:picLocks noChangeAspect="1"/>
          </p:cNvPicPr>
          <p:nvPr/>
        </p:nvPicPr>
        <p:blipFill>
          <a:blip r:embed="rId23"/>
          <a:stretch>
            <a:fillRect/>
          </a:stretch>
        </p:blipFill>
        <p:spPr>
          <a:xfrm>
            <a:off x="1562540" y="2455774"/>
            <a:ext cx="2305050" cy="1421765"/>
          </a:xfrm>
          <a:prstGeom prst="rect">
            <a:avLst/>
          </a:prstGeom>
        </p:spPr>
      </p:pic>
      <p:sp>
        <p:nvSpPr>
          <p:cNvPr id="38" name="文本框 37"/>
          <p:cNvSpPr txBox="1"/>
          <p:nvPr/>
        </p:nvSpPr>
        <p:spPr>
          <a:xfrm>
            <a:off x="1645285" y="5196840"/>
            <a:ext cx="1623060" cy="369332"/>
          </a:xfrm>
          <a:prstGeom prst="rect">
            <a:avLst/>
          </a:prstGeom>
          <a:noFill/>
        </p:spPr>
        <p:txBody>
          <a:bodyPr wrap="square" rtlCol="0">
            <a:spAutoFit/>
          </a:bodyPr>
          <a:lstStyle/>
          <a:p>
            <a:pPr algn="ctr"/>
            <a:r>
              <a:rPr kumimoji="1" lang="zh-CN" altLang="en-US" b="1" dirty="0">
                <a:ea typeface="阿里巴巴普惠体" panose="02010600030101010101" charset="-122"/>
              </a:rPr>
              <a:t>数据采集</a:t>
            </a:r>
          </a:p>
        </p:txBody>
      </p:sp>
      <p:pic>
        <p:nvPicPr>
          <p:cNvPr id="25" name="图片 24" descr="3acf5eff97da0a6d1223e74e6748a79"/>
          <p:cNvPicPr>
            <a:picLocks noChangeAspect="1"/>
          </p:cNvPicPr>
          <p:nvPr/>
        </p:nvPicPr>
        <p:blipFill>
          <a:blip r:embed="rId24"/>
          <a:stretch>
            <a:fillRect/>
          </a:stretch>
        </p:blipFill>
        <p:spPr>
          <a:xfrm rot="20460000">
            <a:off x="1551940" y="3666490"/>
            <a:ext cx="1645920" cy="1176020"/>
          </a:xfrm>
          <a:prstGeom prst="rect">
            <a:avLst/>
          </a:prstGeom>
        </p:spPr>
      </p:pic>
      <p:sp>
        <p:nvSpPr>
          <p:cNvPr id="39" name="文本框 38"/>
          <p:cNvSpPr txBox="1"/>
          <p:nvPr/>
        </p:nvSpPr>
        <p:spPr>
          <a:xfrm>
            <a:off x="4650691" y="5177900"/>
            <a:ext cx="1266825" cy="368300"/>
          </a:xfrm>
          <a:prstGeom prst="rect">
            <a:avLst/>
          </a:prstGeom>
          <a:noFill/>
        </p:spPr>
        <p:txBody>
          <a:bodyPr wrap="square" rtlCol="0">
            <a:spAutoFit/>
          </a:bodyPr>
          <a:lstStyle/>
          <a:p>
            <a:pPr algn="ctr"/>
            <a:r>
              <a:rPr kumimoji="1" lang="en-US" altLang="zh-CN" b="1" dirty="0">
                <a:solidFill>
                  <a:schemeClr val="tx1"/>
                </a:solidFill>
                <a:latin typeface="阿里巴巴普惠体" panose="02010600030101010101" charset="-122"/>
                <a:ea typeface="阿里巴巴普惠体" panose="02010600030101010101" charset="-122"/>
                <a:cs typeface="阿里巴巴普惠体" panose="02010600030101010101" charset="-122"/>
              </a:rPr>
              <a:t>AI</a:t>
            </a: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问答</a:t>
            </a:r>
          </a:p>
        </p:txBody>
      </p:sp>
      <p:sp>
        <p:nvSpPr>
          <p:cNvPr id="33" name="文本框 32"/>
          <p:cNvSpPr txBox="1"/>
          <p:nvPr/>
        </p:nvSpPr>
        <p:spPr>
          <a:xfrm>
            <a:off x="5593844" y="5183825"/>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运动处方</a:t>
            </a:r>
          </a:p>
        </p:txBody>
      </p:sp>
      <p:sp>
        <p:nvSpPr>
          <p:cNvPr id="42" name="文本框 41"/>
          <p:cNvSpPr txBox="1"/>
          <p:nvPr/>
        </p:nvSpPr>
        <p:spPr>
          <a:xfrm>
            <a:off x="5163164" y="5531671"/>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课程推荐</a:t>
            </a:r>
          </a:p>
        </p:txBody>
      </p:sp>
      <p:sp>
        <p:nvSpPr>
          <p:cNvPr id="36" name="文本框 35"/>
          <p:cNvSpPr txBox="1"/>
          <p:nvPr/>
        </p:nvSpPr>
        <p:spPr>
          <a:xfrm>
            <a:off x="8672195" y="5411470"/>
            <a:ext cx="1266825" cy="646331"/>
          </a:xfrm>
          <a:prstGeom prst="rect">
            <a:avLst/>
          </a:prstGeom>
          <a:noFill/>
        </p:spPr>
        <p:txBody>
          <a:bodyPr wrap="square" rtlCol="0">
            <a:spAutoFit/>
          </a:bodyPr>
          <a:lstStyle/>
          <a:p>
            <a:pPr algn="ctr"/>
            <a:r>
              <a:rPr kumimoji="1" lang="zh-CN" altLang="en-US" b="1" dirty="0">
                <a:latin typeface="阿里巴巴普惠体" panose="02010600030101010101" charset="-122"/>
                <a:ea typeface="阿里巴巴普惠体" panose="02010600030101010101" charset="-122"/>
                <a:cs typeface="阿里巴巴普惠体" panose="02010600030101010101" charset="-122"/>
              </a:rPr>
              <a:t>后台信息</a:t>
            </a: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管理</a:t>
            </a:r>
          </a:p>
        </p:txBody>
      </p:sp>
      <p:grpSp>
        <p:nvGrpSpPr>
          <p:cNvPr id="31" name="组合 30">
            <a:extLst>
              <a:ext uri="{FF2B5EF4-FFF2-40B4-BE49-F238E27FC236}">
                <a16:creationId xmlns:a16="http://schemas.microsoft.com/office/drawing/2014/main" id="{AE3A46F1-7C0F-46D9-B0A8-759395B19845}"/>
              </a:ext>
            </a:extLst>
          </p:cNvPr>
          <p:cNvGrpSpPr/>
          <p:nvPr/>
        </p:nvGrpSpPr>
        <p:grpSpPr>
          <a:xfrm>
            <a:off x="5061351" y="2337932"/>
            <a:ext cx="1000046" cy="1872377"/>
            <a:chOff x="5061351" y="2337932"/>
            <a:chExt cx="1000046" cy="1872377"/>
          </a:xfrm>
        </p:grpSpPr>
        <p:pic>
          <p:nvPicPr>
            <p:cNvPr id="30" name="图片 29">
              <a:extLst>
                <a:ext uri="{FF2B5EF4-FFF2-40B4-BE49-F238E27FC236}">
                  <a16:creationId xmlns:a16="http://schemas.microsoft.com/office/drawing/2014/main" id="{D574AB9F-0E75-4786-BF12-56C6D820BCB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138294" y="2456290"/>
              <a:ext cx="859277" cy="1635660"/>
            </a:xfrm>
            <a:prstGeom prst="rect">
              <a:avLst/>
            </a:prstGeom>
          </p:spPr>
        </p:pic>
        <p:pic>
          <p:nvPicPr>
            <p:cNvPr id="22" name="Picture 14"/>
            <p:cNvPicPr>
              <a:picLocks noChangeAspect="1"/>
            </p:cNvPicPr>
            <p:nvPr>
              <p:custDataLst>
                <p:tags r:id="rId13"/>
              </p:custDataLst>
            </p:nvPr>
          </p:nvPicPr>
          <p:blipFill>
            <a:blip r:embed="rId26" cstate="email"/>
            <a:stretch>
              <a:fillRect/>
            </a:stretch>
          </p:blipFill>
          <p:spPr>
            <a:xfrm>
              <a:off x="5061351" y="2337932"/>
              <a:ext cx="1000046" cy="1872377"/>
            </a:xfrm>
            <a:prstGeom prst="rect">
              <a:avLst/>
            </a:prstGeom>
          </p:spPr>
        </p:pic>
      </p:grpSp>
      <p:grpSp>
        <p:nvGrpSpPr>
          <p:cNvPr id="28" name="组合 27">
            <a:extLst>
              <a:ext uri="{FF2B5EF4-FFF2-40B4-BE49-F238E27FC236}">
                <a16:creationId xmlns:a16="http://schemas.microsoft.com/office/drawing/2014/main" id="{F1376697-031A-4143-9436-D3F47A036EE2}"/>
              </a:ext>
            </a:extLst>
          </p:cNvPr>
          <p:cNvGrpSpPr/>
          <p:nvPr/>
        </p:nvGrpSpPr>
        <p:grpSpPr>
          <a:xfrm>
            <a:off x="6034405" y="2334895"/>
            <a:ext cx="1093470" cy="1831705"/>
            <a:chOff x="6034405" y="2334895"/>
            <a:chExt cx="1093470" cy="1831705"/>
          </a:xfrm>
        </p:grpSpPr>
        <p:pic>
          <p:nvPicPr>
            <p:cNvPr id="27" name="图片 26">
              <a:extLst>
                <a:ext uri="{FF2B5EF4-FFF2-40B4-BE49-F238E27FC236}">
                  <a16:creationId xmlns:a16="http://schemas.microsoft.com/office/drawing/2014/main" id="{7789E86F-6AE1-4D1A-9672-7DEC6D94F1C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135749" y="2467918"/>
              <a:ext cx="879214" cy="1583966"/>
            </a:xfrm>
            <a:prstGeom prst="rect">
              <a:avLst/>
            </a:prstGeom>
          </p:spPr>
        </p:pic>
        <p:pic>
          <p:nvPicPr>
            <p:cNvPr id="44" name="Picture 14"/>
            <p:cNvPicPr>
              <a:picLocks noChangeAspect="1"/>
            </p:cNvPicPr>
            <p:nvPr>
              <p:custDataLst>
                <p:tags r:id="rId12"/>
              </p:custDataLst>
            </p:nvPr>
          </p:nvPicPr>
          <p:blipFill>
            <a:blip r:embed="rId26" cstate="email"/>
            <a:stretch>
              <a:fillRect/>
            </a:stretch>
          </p:blipFill>
          <p:spPr>
            <a:xfrm>
              <a:off x="6034405" y="2334895"/>
              <a:ext cx="1093470" cy="1831705"/>
            </a:xfrm>
            <a:prstGeom prst="rect">
              <a:avLst/>
            </a:prstGeom>
          </p:spPr>
        </p:pic>
      </p:grpSp>
      <p:grpSp>
        <p:nvGrpSpPr>
          <p:cNvPr id="23" name="组合 22">
            <a:extLst>
              <a:ext uri="{FF2B5EF4-FFF2-40B4-BE49-F238E27FC236}">
                <a16:creationId xmlns:a16="http://schemas.microsoft.com/office/drawing/2014/main" id="{21053F8F-E07E-4965-B234-1880FB556145}"/>
              </a:ext>
            </a:extLst>
          </p:cNvPr>
          <p:cNvGrpSpPr/>
          <p:nvPr/>
        </p:nvGrpSpPr>
        <p:grpSpPr>
          <a:xfrm>
            <a:off x="5155565" y="3042920"/>
            <a:ext cx="1083746" cy="2121317"/>
            <a:chOff x="5155565" y="3042920"/>
            <a:chExt cx="1083746" cy="2121317"/>
          </a:xfrm>
        </p:grpSpPr>
        <p:pic>
          <p:nvPicPr>
            <p:cNvPr id="19" name="图片 18">
              <a:extLst>
                <a:ext uri="{FF2B5EF4-FFF2-40B4-BE49-F238E27FC236}">
                  <a16:creationId xmlns:a16="http://schemas.microsoft.com/office/drawing/2014/main" id="{94C3A414-31E8-45A8-8B9F-FA6BC470E05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56806" y="3166936"/>
              <a:ext cx="878259" cy="1879041"/>
            </a:xfrm>
            <a:prstGeom prst="rect">
              <a:avLst/>
            </a:prstGeom>
          </p:spPr>
        </p:pic>
        <p:pic>
          <p:nvPicPr>
            <p:cNvPr id="50" name="Picture 14"/>
            <p:cNvPicPr>
              <a:picLocks noChangeAspect="1"/>
            </p:cNvPicPr>
            <p:nvPr>
              <p:custDataLst>
                <p:tags r:id="rId11"/>
              </p:custDataLst>
            </p:nvPr>
          </p:nvPicPr>
          <p:blipFill>
            <a:blip r:embed="rId26" cstate="email"/>
            <a:stretch>
              <a:fillRect/>
            </a:stretch>
          </p:blipFill>
          <p:spPr>
            <a:xfrm>
              <a:off x="5155565" y="3042920"/>
              <a:ext cx="1083746" cy="2121317"/>
            </a:xfrm>
            <a:prstGeom prst="rect">
              <a:avLst/>
            </a:prstGeom>
          </p:spPr>
        </p:pic>
      </p:grpSp>
      <p:grpSp>
        <p:nvGrpSpPr>
          <p:cNvPr id="17" name="组合 16">
            <a:extLst>
              <a:ext uri="{FF2B5EF4-FFF2-40B4-BE49-F238E27FC236}">
                <a16:creationId xmlns:a16="http://schemas.microsoft.com/office/drawing/2014/main" id="{835FDDC7-CFA0-47C1-9FB9-904A0D1AA026}"/>
              </a:ext>
            </a:extLst>
          </p:cNvPr>
          <p:cNvGrpSpPr/>
          <p:nvPr/>
        </p:nvGrpSpPr>
        <p:grpSpPr>
          <a:xfrm>
            <a:off x="6283320" y="3042921"/>
            <a:ext cx="1031019" cy="2064155"/>
            <a:chOff x="6283320" y="3042921"/>
            <a:chExt cx="1031019" cy="2064155"/>
          </a:xfrm>
        </p:grpSpPr>
        <p:pic>
          <p:nvPicPr>
            <p:cNvPr id="16" name="图片 15">
              <a:extLst>
                <a:ext uri="{FF2B5EF4-FFF2-40B4-BE49-F238E27FC236}">
                  <a16:creationId xmlns:a16="http://schemas.microsoft.com/office/drawing/2014/main" id="{7767115F-D17B-4219-A6A2-CFCDD01C424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77015" y="3166937"/>
              <a:ext cx="843627" cy="1813856"/>
            </a:xfrm>
            <a:prstGeom prst="rect">
              <a:avLst/>
            </a:prstGeom>
          </p:spPr>
        </p:pic>
        <p:pic>
          <p:nvPicPr>
            <p:cNvPr id="54" name="Picture 14"/>
            <p:cNvPicPr>
              <a:picLocks noChangeAspect="1"/>
            </p:cNvPicPr>
            <p:nvPr>
              <p:custDataLst>
                <p:tags r:id="rId10"/>
              </p:custDataLst>
            </p:nvPr>
          </p:nvPicPr>
          <p:blipFill>
            <a:blip r:embed="rId26" cstate="email"/>
            <a:stretch>
              <a:fillRect/>
            </a:stretch>
          </p:blipFill>
          <p:spPr>
            <a:xfrm>
              <a:off x="6283320" y="3042921"/>
              <a:ext cx="1031019" cy="2064155"/>
            </a:xfrm>
            <a:prstGeom prst="rect">
              <a:avLst/>
            </a:prstGeom>
          </p:spPr>
        </p:pic>
      </p:grpSp>
      <p:pic>
        <p:nvPicPr>
          <p:cNvPr id="59" name="图片 58">
            <a:extLst>
              <a:ext uri="{FF2B5EF4-FFF2-40B4-BE49-F238E27FC236}">
                <a16:creationId xmlns:a16="http://schemas.microsoft.com/office/drawing/2014/main" id="{44EE0A00-F556-4F84-BBBC-AB77C2F7F46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60" name="文本框 59">
            <a:extLst>
              <a:ext uri="{FF2B5EF4-FFF2-40B4-BE49-F238E27FC236}">
                <a16:creationId xmlns:a16="http://schemas.microsoft.com/office/drawing/2014/main" id="{CA708742-45B7-4714-8AF3-2AAE17E25F58}"/>
              </a:ext>
            </a:extLst>
          </p:cNvPr>
          <p:cNvSpPr txBox="1"/>
          <p:nvPr/>
        </p:nvSpPr>
        <p:spPr>
          <a:xfrm>
            <a:off x="710362" y="297361"/>
            <a:ext cx="191167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项目简介</a:t>
            </a:r>
          </a:p>
        </p:txBody>
      </p:sp>
      <p:pic>
        <p:nvPicPr>
          <p:cNvPr id="12" name="图片 11">
            <a:extLst>
              <a:ext uri="{FF2B5EF4-FFF2-40B4-BE49-F238E27FC236}">
                <a16:creationId xmlns:a16="http://schemas.microsoft.com/office/drawing/2014/main" id="{3EA9DD44-5422-4413-8BB3-D8A581CFDD8D}"/>
              </a:ext>
            </a:extLst>
          </p:cNvPr>
          <p:cNvPicPr>
            <a:picLocks noChangeAspect="1"/>
          </p:cNvPicPr>
          <p:nvPr/>
        </p:nvPicPr>
        <p:blipFill>
          <a:blip r:embed="rId31"/>
          <a:stretch>
            <a:fillRect/>
          </a:stretch>
        </p:blipFill>
        <p:spPr>
          <a:xfrm>
            <a:off x="8312067" y="3550274"/>
            <a:ext cx="2161079" cy="12746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b="1" dirty="0">
                <a:solidFill>
                  <a:srgbClr val="FFFF00"/>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393730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0"/>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327489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2.1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初始项目计划制定</a:t>
            </a:r>
          </a:p>
        </p:txBody>
      </p:sp>
      <p:pic>
        <p:nvPicPr>
          <p:cNvPr id="23" name="图片 22">
            <a:extLst>
              <a:ext uri="{FF2B5EF4-FFF2-40B4-BE49-F238E27FC236}">
                <a16:creationId xmlns:a16="http://schemas.microsoft.com/office/drawing/2014/main" id="{0E7F2A68-522E-4B55-A02C-813604B4D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376" y="800100"/>
            <a:ext cx="7044507" cy="5410182"/>
          </a:xfrm>
          <a:prstGeom prst="roundRect">
            <a:avLst>
              <a:gd name="adj" fmla="val 3332"/>
            </a:avLst>
          </a:prstGeom>
        </p:spPr>
      </p:pic>
      <p:sp>
        <p:nvSpPr>
          <p:cNvPr id="26" name="文本框 25">
            <a:extLst>
              <a:ext uri="{FF2B5EF4-FFF2-40B4-BE49-F238E27FC236}">
                <a16:creationId xmlns:a16="http://schemas.microsoft.com/office/drawing/2014/main" id="{E641933F-3F03-4722-91F4-6BFD957F9BB6}"/>
              </a:ext>
            </a:extLst>
          </p:cNvPr>
          <p:cNvSpPr txBox="1"/>
          <p:nvPr/>
        </p:nvSpPr>
        <p:spPr>
          <a:xfrm>
            <a:off x="484371" y="1859339"/>
            <a:ext cx="3701130" cy="3139321"/>
          </a:xfrm>
          <a:prstGeom prst="rect">
            <a:avLst/>
          </a:prstGeom>
          <a:noFill/>
        </p:spPr>
        <p:txBody>
          <a:bodyPr wrap="square" rtlCol="0">
            <a:spAutoFit/>
          </a:bodyPr>
          <a:lstStyle/>
          <a:p>
            <a:r>
              <a:rPr lang="zh-CN" altLang="en-US" b="1" dirty="0">
                <a:solidFill>
                  <a:schemeClr val="bg1"/>
                </a:solidFill>
              </a:rPr>
              <a:t>这是我们小组的初始项目计划的甘特图界面。图表中列出了项目各个任务的相关信息，包括任务名称、工时、开始时间、完成时间、负责人和 </a:t>
            </a:r>
            <a:r>
              <a:rPr lang="en-US" altLang="zh-CN" b="1" dirty="0">
                <a:solidFill>
                  <a:schemeClr val="bg1"/>
                </a:solidFill>
              </a:rPr>
              <a:t>WBS</a:t>
            </a:r>
            <a:r>
              <a:rPr lang="zh-CN" altLang="en-US" b="1" dirty="0">
                <a:solidFill>
                  <a:schemeClr val="bg1"/>
                </a:solidFill>
              </a:rPr>
              <a:t>（工作分解结构）编号。整个项目只是被细分为多个子任务，涵盖了从系统设计、前端开发、后端开发到测试、部署与上线等多个阶段，每个阶段都有明确的人员分工和时间安排，这对项目进行了一个整体的监控和管理。</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00304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2.2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根据课程进度的计划调整</a:t>
            </a:r>
          </a:p>
        </p:txBody>
      </p:sp>
      <p:pic>
        <p:nvPicPr>
          <p:cNvPr id="22" name="图片 21">
            <a:extLst>
              <a:ext uri="{FF2B5EF4-FFF2-40B4-BE49-F238E27FC236}">
                <a16:creationId xmlns:a16="http://schemas.microsoft.com/office/drawing/2014/main" id="{B71DB748-9AFC-4DAF-95CD-A9F091633F4C}"/>
              </a:ext>
            </a:extLst>
          </p:cNvPr>
          <p:cNvPicPr>
            <a:picLocks noChangeAspect="1"/>
          </p:cNvPicPr>
          <p:nvPr/>
        </p:nvPicPr>
        <p:blipFill>
          <a:blip r:embed="rId5"/>
          <a:stretch>
            <a:fillRect/>
          </a:stretch>
        </p:blipFill>
        <p:spPr>
          <a:xfrm>
            <a:off x="4883086" y="525779"/>
            <a:ext cx="6637380" cy="6084000"/>
          </a:xfrm>
          <a:prstGeom prst="roundRect">
            <a:avLst>
              <a:gd name="adj" fmla="val 3016"/>
            </a:avLst>
          </a:prstGeom>
        </p:spPr>
      </p:pic>
      <p:sp>
        <p:nvSpPr>
          <p:cNvPr id="27" name="文本框 26">
            <a:extLst>
              <a:ext uri="{FF2B5EF4-FFF2-40B4-BE49-F238E27FC236}">
                <a16:creationId xmlns:a16="http://schemas.microsoft.com/office/drawing/2014/main" id="{BECDA453-CD75-44B1-B665-9D8F57DA1871}"/>
              </a:ext>
            </a:extLst>
          </p:cNvPr>
          <p:cNvSpPr txBox="1"/>
          <p:nvPr/>
        </p:nvSpPr>
        <p:spPr>
          <a:xfrm>
            <a:off x="589280" y="1635760"/>
            <a:ext cx="3677920" cy="2862322"/>
          </a:xfrm>
          <a:prstGeom prst="rect">
            <a:avLst/>
          </a:prstGeom>
          <a:noFill/>
        </p:spPr>
        <p:txBody>
          <a:bodyPr wrap="square" rtlCol="0">
            <a:spAutoFit/>
          </a:bodyPr>
          <a:lstStyle/>
          <a:p>
            <a:r>
              <a:rPr lang="zh-CN" altLang="en-US" b="1" dirty="0">
                <a:solidFill>
                  <a:schemeClr val="bg1"/>
                </a:solidFill>
              </a:rPr>
              <a:t>这是一张详细的项目进度计划表。表中列出了多个任务，每个任务都有对应的工期、开始时间、结束时间、负责人等信息。</a:t>
            </a:r>
          </a:p>
          <a:p>
            <a:r>
              <a:rPr lang="zh-CN" altLang="en-US" b="1" dirty="0">
                <a:solidFill>
                  <a:schemeClr val="bg1"/>
                </a:solidFill>
              </a:rPr>
              <a:t>每个子任务都有详细的开始时间和结束时间，并且有对应的负责人。这张计划表可以帮助了项目团队清晰地了解项目的进度安排，合理分配资源，确保项目按时完成。</a:t>
            </a:r>
            <a:endParaRPr lang="en-US" altLang="zh-CN" b="1"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393818506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2429</Words>
  <Application>Microsoft Office PowerPoint</Application>
  <PresentationFormat>宽屏</PresentationFormat>
  <Paragraphs>557</Paragraphs>
  <Slides>42</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-apple-system</vt:lpstr>
      <vt:lpstr>Inter</vt:lpstr>
      <vt:lpstr>Roboto Regular</vt:lpstr>
      <vt:lpstr>阿里巴巴普惠体</vt:lpstr>
      <vt:lpstr>阿里巴巴普惠体 2.0 115 Black</vt:lpstr>
      <vt:lpstr>阿里巴巴普惠体 2.0 65 Medium</vt:lpstr>
      <vt:lpstr>等线</vt:lpstr>
      <vt:lpstr>等线 Light</vt:lpstr>
      <vt:lpstr>黑体</vt:lpstr>
      <vt:lpstr>思源黑体 CN</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懿 蔡</dc:creator>
  <cp:lastModifiedBy>懿 蔡</cp:lastModifiedBy>
  <cp:revision>84</cp:revision>
  <dcterms:created xsi:type="dcterms:W3CDTF">2024-09-22T06:26:37Z</dcterms:created>
  <dcterms:modified xsi:type="dcterms:W3CDTF">2024-12-31T06:52:03Z</dcterms:modified>
</cp:coreProperties>
</file>